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256" r:id="rId3"/>
    <p:sldId id="258" r:id="rId4"/>
    <p:sldId id="259" r:id="rId5"/>
    <p:sldId id="260" r:id="rId6"/>
    <p:sldId id="261" r:id="rId7"/>
    <p:sldId id="263" r:id="rId8"/>
    <p:sldId id="266" r:id="rId9"/>
    <p:sldId id="265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1" autoAdjust="0"/>
    <p:restoredTop sz="94660" autoAdjust="0"/>
  </p:normalViewPr>
  <p:slideViewPr>
    <p:cSldViewPr snapToGrid="0">
      <p:cViewPr varScale="1">
        <p:scale>
          <a:sx n="78" d="100"/>
          <a:sy n="78" d="100"/>
        </p:scale>
        <p:origin x="-114" y="-7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1"/>
          <c:dPt>
            <c:idx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828" y="670560"/>
            <a:ext cx="10861612" cy="1584960"/>
          </a:xfrm>
        </p:spPr>
        <p:txBody>
          <a:bodyPr/>
          <a:lstStyle/>
          <a:p>
            <a:pPr algn="ctr"/>
            <a:r>
              <a:rPr lang="ru-RU" b="1" dirty="0" smtClean="0"/>
              <a:t>Педагогическая мастерская на тему: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2621280"/>
            <a:ext cx="10971340" cy="3572255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Участие студентов в конкурсах профессионального мастерства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1068946"/>
            <a:ext cx="10777984" cy="5014862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А Вы часто используете ИКТ в своей работе?</a:t>
            </a:r>
          </a:p>
          <a:p>
            <a:endParaRPr lang="ru-RU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Вы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чаще используете ИКТ в НИРП или НИРС?</a:t>
            </a:r>
          </a:p>
          <a:p>
            <a:endParaRPr lang="ru-RU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Какие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виды ИКТ используете чаще?</a:t>
            </a:r>
          </a:p>
          <a:p>
            <a:endParaRPr lang="ru-RU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Можно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ли эффективно подготовить студентов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к участию в конкурсах профессионального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мастерства без применения ИКТ?</a:t>
            </a:r>
          </a:p>
          <a:p>
            <a:endParaRPr lang="ru-RU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Зачем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использовать ИКТ в педагогической деятельности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  <a:endParaRPr lang="ru-RU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84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5275" y="244699"/>
            <a:ext cx="8534401" cy="836662"/>
          </a:xfrm>
        </p:spPr>
        <p:txBody>
          <a:bodyPr/>
          <a:lstStyle/>
          <a:p>
            <a:pPr algn="ctr"/>
            <a:r>
              <a:rPr lang="ru-RU" b="1" dirty="0" smtClean="0"/>
              <a:t>Вывод: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1639" y="1725770"/>
            <a:ext cx="10777984" cy="455912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ИКТ используется преподавателям на разных этапах своей деятельности, особенно при подготовке студентов к участию в конкурсах профессионального мастерства. Данная технология позволяет минимизировать время на выполнение расчетов и повысить их точность, выигрышно представить итоговые результаты.</a:t>
            </a:r>
          </a:p>
        </p:txBody>
      </p:sp>
    </p:spTree>
    <p:extLst>
      <p:ext uri="{BB962C8B-B14F-4D97-AF65-F5344CB8AC3E}">
        <p14:creationId xmlns="" xmlns:p14="http://schemas.microsoft.com/office/powerpoint/2010/main" val="4883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25125" y="2190482"/>
            <a:ext cx="8534400" cy="14986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bg2">
                    <a:lumMod val="50000"/>
                  </a:schemeClr>
                </a:solidFill>
              </a:rPr>
              <a:t>Спасибо за внимание!</a:t>
            </a:r>
            <a:endParaRPr lang="ru-RU" sz="4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302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7244" y="521116"/>
            <a:ext cx="10919652" cy="5892563"/>
          </a:xfrm>
        </p:spPr>
        <p:txBody>
          <a:bodyPr>
            <a:noAutofit/>
          </a:bodyPr>
          <a:lstStyle/>
          <a:p>
            <a:endParaRPr lang="ru-RU" sz="36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Мастер класс на тему: Использование ИКТ при подготовке студентов к участию в конкурсах профессионального мастерства.</a:t>
            </a:r>
          </a:p>
          <a:p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sz="36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Герасимова Н.М.,  </a:t>
            </a:r>
          </a:p>
          <a:p>
            <a:pPr algn="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Гладкова Е.М.</a:t>
            </a:r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04" y="3939352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953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6224" y="399244"/>
            <a:ext cx="8231233" cy="1519707"/>
          </a:xfrm>
        </p:spPr>
        <p:txBody>
          <a:bodyPr/>
          <a:lstStyle/>
          <a:p>
            <a:pPr algn="ctr"/>
            <a:r>
              <a:rPr lang="ru-RU" b="1" dirty="0" smtClean="0"/>
              <a:t>Математический фокус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3153" y="1622738"/>
            <a:ext cx="9322672" cy="480381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1. Задумайте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любое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число.</a:t>
            </a:r>
          </a:p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2. Умножьте задуманное число на 23.</a:t>
            </a:r>
          </a:p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3. К полученному результату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прибавьте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147.</a:t>
            </a:r>
          </a:p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4. Полученное число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разделите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на 19.</a:t>
            </a:r>
          </a:p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5. От результата отнимите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задуманное число.</a:t>
            </a:r>
          </a:p>
          <a:p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Сколько получилось?</a:t>
            </a:r>
          </a:p>
          <a:p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390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945" y="1004551"/>
            <a:ext cx="8574668" cy="849541"/>
          </a:xfrm>
        </p:spPr>
        <p:txBody>
          <a:bodyPr/>
          <a:lstStyle/>
          <a:p>
            <a:r>
              <a:rPr lang="ru-RU" b="1" dirty="0" smtClean="0"/>
              <a:t>Цель мастер-класса: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2228045"/>
            <a:ext cx="9116610" cy="3766355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эффективная передача слушателям опыта и частной методики использования </a:t>
            </a:r>
            <a:r>
              <a:rPr lang="ru-RU" sz="3200" b="1">
                <a:solidFill>
                  <a:schemeClr val="bg2">
                    <a:lumMod val="50000"/>
                  </a:schemeClr>
                </a:solidFill>
              </a:rPr>
              <a:t>ИКТ </a:t>
            </a:r>
            <a:r>
              <a:rPr lang="ru-RU" sz="3200" b="1" smtClean="0">
                <a:solidFill>
                  <a:schemeClr val="bg2">
                    <a:lumMod val="50000"/>
                  </a:schemeClr>
                </a:solidFill>
              </a:rPr>
              <a:t>при 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подготовке студентов для участия в различных олимпиадах и конкурсах профессионального мастерства.</a:t>
            </a:r>
          </a:p>
          <a:p>
            <a:endParaRPr lang="ru-RU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43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6823" y="1081824"/>
            <a:ext cx="8523153" cy="965451"/>
          </a:xfrm>
        </p:spPr>
        <p:txBody>
          <a:bodyPr/>
          <a:lstStyle/>
          <a:p>
            <a:r>
              <a:rPr lang="ru-RU" b="1" dirty="0" smtClean="0"/>
              <a:t>Задачи мастер-класса: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2369713"/>
            <a:ext cx="10069646" cy="362468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2">
                    <a:lumMod val="50000"/>
                  </a:schemeClr>
                </a:solidFill>
              </a:rPr>
              <a:t>1) демонстрация методики применения ИКТ в экономических расчетах;</a:t>
            </a:r>
          </a:p>
          <a:p>
            <a:r>
              <a:rPr lang="ru-RU" sz="3600" b="1" dirty="0">
                <a:solidFill>
                  <a:schemeClr val="bg2">
                    <a:lumMod val="50000"/>
                  </a:schemeClr>
                </a:solidFill>
              </a:rPr>
              <a:t>2) совместная отработка методических приемов;</a:t>
            </a:r>
          </a:p>
          <a:p>
            <a:r>
              <a:rPr lang="ru-RU" sz="3600" b="1" dirty="0">
                <a:solidFill>
                  <a:schemeClr val="bg2">
                    <a:lumMod val="50000"/>
                  </a:schemeClr>
                </a:solidFill>
              </a:rPr>
              <a:t>3) рефлексия.</a:t>
            </a:r>
          </a:p>
          <a:p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651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878" y="270457"/>
            <a:ext cx="10224195" cy="836662"/>
          </a:xfrm>
        </p:spPr>
        <p:txBody>
          <a:bodyPr/>
          <a:lstStyle/>
          <a:p>
            <a:r>
              <a:rPr lang="ru-RU" b="1" dirty="0" smtClean="0"/>
              <a:t>Финансовый план на 24 месяца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846" y="1133340"/>
            <a:ext cx="10752227" cy="4649273"/>
          </a:xfrm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Выручка.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Расходы (реклама, транспорт, канцелярские товары, расчетный счет, телефонная связь и интернет, стажировка, хостинг сайта, аренда офиса, з/плата, отчисления во внебюджетные фонды).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Прибыль до налогообложения.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Налог на прибыль.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Прибыль после налогообложения.</a:t>
            </a:r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269" y="3477296"/>
            <a:ext cx="5310731" cy="33807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762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786" y="334851"/>
            <a:ext cx="10095405" cy="116482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диаграммы</a:t>
            </a:r>
            <a:endParaRPr lang="ru-RU" sz="4000" b="1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9834" t="19111" r="10932" b="9778"/>
          <a:stretch/>
        </p:blipFill>
        <p:spPr>
          <a:xfrm>
            <a:off x="752159" y="1510046"/>
            <a:ext cx="4064540" cy="4289619"/>
          </a:xfrm>
          <a:prstGeom prst="rect">
            <a:avLst/>
          </a:prstGeom>
        </p:spPr>
      </p:pic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="" xmlns:p14="http://schemas.microsoft.com/office/powerpoint/2010/main" val="2283236976"/>
              </p:ext>
            </p:extLst>
          </p:nvPr>
        </p:nvGraphicFramePr>
        <p:xfrm>
          <a:off x="4932608" y="1429555"/>
          <a:ext cx="6864440" cy="481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87788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78" y="184542"/>
            <a:ext cx="1220784" cy="8545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86495" y="1606019"/>
            <a:ext cx="87575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Презентация проекта «ГО РАБОТА»</a:t>
            </a:r>
          </a:p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к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омандой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ВКУиНТ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«Кадры»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4" y="3518438"/>
            <a:ext cx="2381250" cy="2381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16721" y="5788585"/>
            <a:ext cx="3882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Участники: </a:t>
            </a:r>
            <a:r>
              <a:rPr lang="ru-RU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Бирючевский</a:t>
            </a:r>
            <a:r>
              <a:rPr lang="ru-RU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Д.С.</a:t>
            </a:r>
          </a:p>
          <a:p>
            <a:r>
              <a:rPr lang="ru-RU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ru-RU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ru-RU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Саидахмедов</a:t>
            </a:r>
            <a:r>
              <a:rPr lang="ru-RU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С.У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37026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608" y="592428"/>
            <a:ext cx="8534401" cy="862420"/>
          </a:xfrm>
        </p:spPr>
        <p:txBody>
          <a:bodyPr/>
          <a:lstStyle/>
          <a:p>
            <a:pPr algn="ctr"/>
            <a:r>
              <a:rPr lang="ru-RU" b="1" dirty="0" smtClean="0"/>
              <a:t>задание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4218" y="1906072"/>
            <a:ext cx="8534400" cy="411408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На рабочем столе ПК размещен файл </a:t>
            </a:r>
            <a:r>
              <a:rPr lang="en-US" sz="3200" b="1" dirty="0">
                <a:solidFill>
                  <a:schemeClr val="bg2">
                    <a:lumMod val="50000"/>
                  </a:schemeClr>
                </a:solidFill>
              </a:rPr>
              <a:t>World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 с цифровым отчетом. Вам необходимо перенести данные из исходного файла в файл </a:t>
            </a:r>
            <a:r>
              <a:rPr lang="en-US" sz="3200" b="1" dirty="0">
                <a:solidFill>
                  <a:schemeClr val="bg2">
                    <a:lumMod val="50000"/>
                  </a:schemeClr>
                </a:solidFill>
              </a:rPr>
              <a:t>Excel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 и выполнить необходимые расчеты.</a:t>
            </a:r>
          </a:p>
          <a:p>
            <a:endParaRPr lang="ru-RU" sz="3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Удачи!</a:t>
            </a:r>
            <a:endParaRPr lang="ru-RU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893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96</TotalTime>
  <Words>311</Words>
  <Application>Microsoft Office PowerPoint</Application>
  <PresentationFormat>Произвольный</PresentationFormat>
  <Paragraphs>49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Сектор</vt:lpstr>
      <vt:lpstr>Педагогическая мастерская на тему:</vt:lpstr>
      <vt:lpstr>Слайд 2</vt:lpstr>
      <vt:lpstr>Математический фокус</vt:lpstr>
      <vt:lpstr>Цель мастер-класса:</vt:lpstr>
      <vt:lpstr>Задачи мастер-класса:</vt:lpstr>
      <vt:lpstr>Финансовый план на 24 месяца</vt:lpstr>
      <vt:lpstr>диаграммы</vt:lpstr>
      <vt:lpstr>Слайд 8</vt:lpstr>
      <vt:lpstr>задание</vt:lpstr>
      <vt:lpstr>Слайд 10</vt:lpstr>
      <vt:lpstr>Вывод: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Соснина Г Я</cp:lastModifiedBy>
  <cp:revision>21</cp:revision>
  <dcterms:created xsi:type="dcterms:W3CDTF">2017-12-18T09:58:28Z</dcterms:created>
  <dcterms:modified xsi:type="dcterms:W3CDTF">2017-12-19T10:17:20Z</dcterms:modified>
</cp:coreProperties>
</file>