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92" r:id="rId1"/>
  </p:sldMasterIdLst>
  <p:sldIdLst>
    <p:sldId id="256" r:id="rId2"/>
    <p:sldId id="258" r:id="rId3"/>
    <p:sldId id="292" r:id="rId4"/>
    <p:sldId id="257" r:id="rId5"/>
    <p:sldId id="260" r:id="rId6"/>
    <p:sldId id="261" r:id="rId7"/>
    <p:sldId id="263" r:id="rId8"/>
    <p:sldId id="264" r:id="rId9"/>
    <p:sldId id="265" r:id="rId10"/>
    <p:sldId id="270" r:id="rId11"/>
    <p:sldId id="271" r:id="rId12"/>
    <p:sldId id="274" r:id="rId13"/>
    <p:sldId id="275" r:id="rId14"/>
    <p:sldId id="276" r:id="rId15"/>
    <p:sldId id="278" r:id="rId16"/>
    <p:sldId id="279" r:id="rId17"/>
    <p:sldId id="280" r:id="rId18"/>
    <p:sldId id="281" r:id="rId19"/>
    <p:sldId id="282" r:id="rId20"/>
    <p:sldId id="290" r:id="rId21"/>
    <p:sldId id="283" r:id="rId22"/>
    <p:sldId id="289" r:id="rId23"/>
    <p:sldId id="291" r:id="rId24"/>
  </p:sldIdLst>
  <p:sldSz cx="9144000" cy="6858000" type="screen4x3"/>
  <p:notesSz cx="6858000" cy="9144000"/>
  <p:embeddedFontLst>
    <p:embeddedFont>
      <p:font typeface="Gill Sans MT" panose="020B0502020104020203" pitchFamily="34" charset="0"/>
      <p:regular r:id="rId25"/>
      <p:bold r:id="rId26"/>
      <p:italic r:id="rId27"/>
      <p:boldItalic r:id="rId28"/>
    </p:embeddedFont>
    <p:embeddedFont>
      <p:font typeface="Corbel" panose="020B0503020204020204" pitchFamily="3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Wingdings 2" panose="05020102010507070707" pitchFamily="18" charset="2"/>
      <p:regular r:id="rId37"/>
    </p:embeddedFont>
    <p:embeddedFont>
      <p:font typeface="Batang" panose="020B0604020202020204" charset="-127"/>
      <p:regular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E90"/>
    <a:srgbClr val="800000"/>
    <a:srgbClr val="EEE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7" autoAdjust="0"/>
    <p:restoredTop sz="94636" autoAdjust="0"/>
  </p:normalViewPr>
  <p:slideViewPr>
    <p:cSldViewPr>
      <p:cViewPr varScale="1">
        <p:scale>
          <a:sx n="106" d="100"/>
          <a:sy n="106" d="100"/>
        </p:scale>
        <p:origin x="162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75C26-B279-4756-B48B-600C0E6244C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B56641-92D7-46F2-BA27-DF670073E15B}">
      <dgm:prSet phldrT="[Текст]"/>
      <dgm:spPr/>
      <dgm:t>
        <a:bodyPr/>
        <a:lstStyle/>
        <a:p>
          <a:r>
            <a:rPr lang="ru-RU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Деятельностный подход</a:t>
          </a:r>
          <a:endParaRPr lang="ru-RU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E9A8DBFF-15FD-408C-A396-AAF8B71751A6}" type="parTrans" cxnId="{07503D90-70F0-4E53-9B16-B4FEBA55E646}">
      <dgm:prSet/>
      <dgm:spPr/>
      <dgm:t>
        <a:bodyPr/>
        <a:lstStyle/>
        <a:p>
          <a:endParaRPr lang="ru-RU"/>
        </a:p>
      </dgm:t>
    </dgm:pt>
    <dgm:pt modelId="{4B0E811F-8D69-4B7E-8973-77EB59D24C72}" type="sibTrans" cxnId="{07503D90-70F0-4E53-9B16-B4FEBA55E646}">
      <dgm:prSet/>
      <dgm:spPr/>
      <dgm:t>
        <a:bodyPr/>
        <a:lstStyle/>
        <a:p>
          <a:endParaRPr lang="ru-RU"/>
        </a:p>
      </dgm:t>
    </dgm:pt>
    <dgm:pt modelId="{489CBCCA-468D-470D-86B9-768F565D463E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Формирование общих и профессиональных компетенций</a:t>
          </a:r>
          <a:endParaRPr lang="ru-RU" b="1" i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15DDF194-B7BA-499B-ABD8-8D9FEA0D1657}" type="parTrans" cxnId="{E90FC831-3C45-42F1-8BF4-A79B7C8CA249}">
      <dgm:prSet/>
      <dgm:spPr/>
      <dgm:t>
        <a:bodyPr/>
        <a:lstStyle/>
        <a:p>
          <a:endParaRPr lang="ru-RU"/>
        </a:p>
      </dgm:t>
    </dgm:pt>
    <dgm:pt modelId="{C1A142AF-1CF6-4840-A28B-C8220EE5DB84}" type="sibTrans" cxnId="{E90FC831-3C45-42F1-8BF4-A79B7C8CA249}">
      <dgm:prSet/>
      <dgm:spPr/>
      <dgm:t>
        <a:bodyPr/>
        <a:lstStyle/>
        <a:p>
          <a:endParaRPr lang="ru-RU"/>
        </a:p>
      </dgm:t>
    </dgm:pt>
    <dgm:pt modelId="{408C37C0-9E19-498B-BED7-DF44B6B701BD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Формирование личной заинтересованности студентов в приобретении теоретических знаний и профессиональных умений через освоение видов и способов деятельности</a:t>
          </a:r>
          <a:endParaRPr lang="ru-RU" sz="1800" b="1" i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78F56095-C0BE-4186-B022-77559EC9B002}" type="parTrans" cxnId="{99ABBFF3-C8B9-4D0E-A1B0-E364AB87DAEE}">
      <dgm:prSet/>
      <dgm:spPr/>
      <dgm:t>
        <a:bodyPr/>
        <a:lstStyle/>
        <a:p>
          <a:endParaRPr lang="ru-RU"/>
        </a:p>
      </dgm:t>
    </dgm:pt>
    <dgm:pt modelId="{CD59DAD7-E7B5-48A9-ABF9-F2A4B9469D82}" type="sibTrans" cxnId="{99ABBFF3-C8B9-4D0E-A1B0-E364AB87DAEE}">
      <dgm:prSet/>
      <dgm:spPr/>
      <dgm:t>
        <a:bodyPr/>
        <a:lstStyle/>
        <a:p>
          <a:endParaRPr lang="ru-RU"/>
        </a:p>
      </dgm:t>
    </dgm:pt>
    <dgm:pt modelId="{6CFEC809-7AC5-47A5-A028-3B2C138DD89E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Формирование предметно-профессиональной мотивации и потребности в профессиональном образовании</a:t>
          </a:r>
          <a:endParaRPr lang="ru-RU" b="1" i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B71AEE44-0E3A-4948-94E4-0160DAFCC4F1}" type="parTrans" cxnId="{C66A84DF-7587-430C-A0B5-6230E4FFFBEA}">
      <dgm:prSet/>
      <dgm:spPr/>
      <dgm:t>
        <a:bodyPr/>
        <a:lstStyle/>
        <a:p>
          <a:endParaRPr lang="ru-RU"/>
        </a:p>
      </dgm:t>
    </dgm:pt>
    <dgm:pt modelId="{A208EBB9-085C-44DE-A415-2390A58073F6}" type="sibTrans" cxnId="{C66A84DF-7587-430C-A0B5-6230E4FFFBEA}">
      <dgm:prSet/>
      <dgm:spPr/>
      <dgm:t>
        <a:bodyPr/>
        <a:lstStyle/>
        <a:p>
          <a:endParaRPr lang="ru-RU"/>
        </a:p>
      </dgm:t>
    </dgm:pt>
    <dgm:pt modelId="{B59BF545-6163-4632-B0E0-D4D0E585423D}" type="pres">
      <dgm:prSet presAssocID="{B3575C26-B279-4756-B48B-600C0E6244C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93C07E-3E44-4D02-9642-7E3AEBC085D1}" type="pres">
      <dgm:prSet presAssocID="{97B56641-92D7-46F2-BA27-DF670073E15B}" presName="root1" presStyleCnt="0"/>
      <dgm:spPr/>
    </dgm:pt>
    <dgm:pt modelId="{4E7E188E-DCC8-44E1-8BD0-C95E5081A118}" type="pres">
      <dgm:prSet presAssocID="{97B56641-92D7-46F2-BA27-DF670073E15B}" presName="LevelOneTextNode" presStyleLbl="node0" presStyleIdx="0" presStyleCnt="1" custAng="5400000" custScaleX="145122" custScaleY="60825" custLinFactNeighborX="-32697" custLinFactNeighborY="99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C4098FE-2579-4B92-ACF3-AA514DDA5CAF}" type="pres">
      <dgm:prSet presAssocID="{97B56641-92D7-46F2-BA27-DF670073E15B}" presName="level2hierChild" presStyleCnt="0"/>
      <dgm:spPr/>
    </dgm:pt>
    <dgm:pt modelId="{3E29EE8A-83C9-4C83-8107-5A42677BC747}" type="pres">
      <dgm:prSet presAssocID="{15DDF194-B7BA-499B-ABD8-8D9FEA0D1657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1BA5C66A-F406-49E0-BF42-8A78C57CF1D6}" type="pres">
      <dgm:prSet presAssocID="{15DDF194-B7BA-499B-ABD8-8D9FEA0D1657}" presName="connTx" presStyleLbl="parChTrans1D2" presStyleIdx="0" presStyleCnt="3"/>
      <dgm:spPr/>
      <dgm:t>
        <a:bodyPr/>
        <a:lstStyle/>
        <a:p>
          <a:endParaRPr lang="ru-RU"/>
        </a:p>
      </dgm:t>
    </dgm:pt>
    <dgm:pt modelId="{FEA4CA14-7846-463B-87F1-2273AE9FD4E5}" type="pres">
      <dgm:prSet presAssocID="{489CBCCA-468D-470D-86B9-768F565D463E}" presName="root2" presStyleCnt="0"/>
      <dgm:spPr/>
    </dgm:pt>
    <dgm:pt modelId="{F1037B95-CD7A-4FB1-B714-08C0E1EC8836}" type="pres">
      <dgm:prSet presAssocID="{489CBCCA-468D-470D-86B9-768F565D463E}" presName="LevelTwoTextNode" presStyleLbl="node2" presStyleIdx="0" presStyleCnt="3" custScaleX="112595" custScaleY="162573" custLinFactNeighborX="75228" custLinFactNeighborY="509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2F2F72B-EC75-4507-A3E2-040C60623D25}" type="pres">
      <dgm:prSet presAssocID="{489CBCCA-468D-470D-86B9-768F565D463E}" presName="level3hierChild" presStyleCnt="0"/>
      <dgm:spPr/>
    </dgm:pt>
    <dgm:pt modelId="{1469F7F3-A2C8-4846-81B2-C5DC37837824}" type="pres">
      <dgm:prSet presAssocID="{78F56095-C0BE-4186-B022-77559EC9B00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41949D1-3374-4087-9234-21B605D20D4C}" type="pres">
      <dgm:prSet presAssocID="{78F56095-C0BE-4186-B022-77559EC9B00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FC08EC5E-1227-4AE5-887B-75E376311251}" type="pres">
      <dgm:prSet presAssocID="{408C37C0-9E19-498B-BED7-DF44B6B701BD}" presName="root2" presStyleCnt="0"/>
      <dgm:spPr/>
    </dgm:pt>
    <dgm:pt modelId="{6147EEB7-F57F-4BEA-A5B9-37B65646A0EC}" type="pres">
      <dgm:prSet presAssocID="{408C37C0-9E19-498B-BED7-DF44B6B701BD}" presName="LevelTwoTextNode" presStyleLbl="node2" presStyleIdx="1" presStyleCnt="3" custScaleX="112684" custScaleY="145995" custLinFactNeighborX="75228" custLinFactNeighborY="-7996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EDAED49-B91F-4002-AF36-7A22EF28051B}" type="pres">
      <dgm:prSet presAssocID="{408C37C0-9E19-498B-BED7-DF44B6B701BD}" presName="level3hierChild" presStyleCnt="0"/>
      <dgm:spPr/>
    </dgm:pt>
    <dgm:pt modelId="{B40F342C-B7E5-44BE-9A13-3FC13AF9B242}" type="pres">
      <dgm:prSet presAssocID="{B71AEE44-0E3A-4948-94E4-0160DAFCC4F1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E65401C3-485C-4339-9E75-858BCBA5F62B}" type="pres">
      <dgm:prSet presAssocID="{B71AEE44-0E3A-4948-94E4-0160DAFCC4F1}" presName="connTx" presStyleLbl="parChTrans1D2" presStyleIdx="2" presStyleCnt="3"/>
      <dgm:spPr/>
      <dgm:t>
        <a:bodyPr/>
        <a:lstStyle/>
        <a:p>
          <a:endParaRPr lang="ru-RU"/>
        </a:p>
      </dgm:t>
    </dgm:pt>
    <dgm:pt modelId="{2A4487E3-3356-4A7C-B6F5-2A172976A36D}" type="pres">
      <dgm:prSet presAssocID="{6CFEC809-7AC5-47A5-A028-3B2C138DD89E}" presName="root2" presStyleCnt="0"/>
      <dgm:spPr/>
    </dgm:pt>
    <dgm:pt modelId="{A71463BE-017A-441C-842A-6D349292A361}" type="pres">
      <dgm:prSet presAssocID="{6CFEC809-7AC5-47A5-A028-3B2C138DD89E}" presName="LevelTwoTextNode" presStyleLbl="node2" presStyleIdx="2" presStyleCnt="3" custScaleX="112595" custScaleY="163913" custLinFactNeighborX="75228" custLinFactNeighborY="-243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A818CB6-52B1-4D7C-B2BE-099990E369ED}" type="pres">
      <dgm:prSet presAssocID="{6CFEC809-7AC5-47A5-A028-3B2C138DD89E}" presName="level3hierChild" presStyleCnt="0"/>
      <dgm:spPr/>
    </dgm:pt>
  </dgm:ptLst>
  <dgm:cxnLst>
    <dgm:cxn modelId="{FF565CA1-6B83-468D-B5D2-92FC504C4382}" type="presOf" srcId="{78F56095-C0BE-4186-B022-77559EC9B002}" destId="{1469F7F3-A2C8-4846-81B2-C5DC37837824}" srcOrd="0" destOrd="0" presId="urn:microsoft.com/office/officeart/2008/layout/HorizontalMultiLevelHierarchy"/>
    <dgm:cxn modelId="{C66A84DF-7587-430C-A0B5-6230E4FFFBEA}" srcId="{97B56641-92D7-46F2-BA27-DF670073E15B}" destId="{6CFEC809-7AC5-47A5-A028-3B2C138DD89E}" srcOrd="2" destOrd="0" parTransId="{B71AEE44-0E3A-4948-94E4-0160DAFCC4F1}" sibTransId="{A208EBB9-085C-44DE-A415-2390A58073F6}"/>
    <dgm:cxn modelId="{BD8A5209-19EE-4461-BB17-B34FB1753684}" type="presOf" srcId="{6CFEC809-7AC5-47A5-A028-3B2C138DD89E}" destId="{A71463BE-017A-441C-842A-6D349292A361}" srcOrd="0" destOrd="0" presId="urn:microsoft.com/office/officeart/2008/layout/HorizontalMultiLevelHierarchy"/>
    <dgm:cxn modelId="{71B59A3E-5543-4BCC-BBA9-DD4953FE0F56}" type="presOf" srcId="{15DDF194-B7BA-499B-ABD8-8D9FEA0D1657}" destId="{1BA5C66A-F406-49E0-BF42-8A78C57CF1D6}" srcOrd="1" destOrd="0" presId="urn:microsoft.com/office/officeart/2008/layout/HorizontalMultiLevelHierarchy"/>
    <dgm:cxn modelId="{2796CA79-CFB8-4090-8797-19815422A33C}" type="presOf" srcId="{B71AEE44-0E3A-4948-94E4-0160DAFCC4F1}" destId="{B40F342C-B7E5-44BE-9A13-3FC13AF9B242}" srcOrd="0" destOrd="0" presId="urn:microsoft.com/office/officeart/2008/layout/HorizontalMultiLevelHierarchy"/>
    <dgm:cxn modelId="{AC4A237E-640A-4ED2-B838-6AB129E8F28C}" type="presOf" srcId="{15DDF194-B7BA-499B-ABD8-8D9FEA0D1657}" destId="{3E29EE8A-83C9-4C83-8107-5A42677BC747}" srcOrd="0" destOrd="0" presId="urn:microsoft.com/office/officeart/2008/layout/HorizontalMultiLevelHierarchy"/>
    <dgm:cxn modelId="{99ABBFF3-C8B9-4D0E-A1B0-E364AB87DAEE}" srcId="{97B56641-92D7-46F2-BA27-DF670073E15B}" destId="{408C37C0-9E19-498B-BED7-DF44B6B701BD}" srcOrd="1" destOrd="0" parTransId="{78F56095-C0BE-4186-B022-77559EC9B002}" sibTransId="{CD59DAD7-E7B5-48A9-ABF9-F2A4B9469D82}"/>
    <dgm:cxn modelId="{ECEDECD9-099A-4452-BC25-8AC0CC46DDA5}" type="presOf" srcId="{97B56641-92D7-46F2-BA27-DF670073E15B}" destId="{4E7E188E-DCC8-44E1-8BD0-C95E5081A118}" srcOrd="0" destOrd="0" presId="urn:microsoft.com/office/officeart/2008/layout/HorizontalMultiLevelHierarchy"/>
    <dgm:cxn modelId="{8F16452B-BC34-4BEC-93CE-A57AAA153C58}" type="presOf" srcId="{78F56095-C0BE-4186-B022-77559EC9B002}" destId="{B41949D1-3374-4087-9234-21B605D20D4C}" srcOrd="1" destOrd="0" presId="urn:microsoft.com/office/officeart/2008/layout/HorizontalMultiLevelHierarchy"/>
    <dgm:cxn modelId="{430E58CB-A080-4451-AE78-309A9254FAE2}" type="presOf" srcId="{408C37C0-9E19-498B-BED7-DF44B6B701BD}" destId="{6147EEB7-F57F-4BEA-A5B9-37B65646A0EC}" srcOrd="0" destOrd="0" presId="urn:microsoft.com/office/officeart/2008/layout/HorizontalMultiLevelHierarchy"/>
    <dgm:cxn modelId="{07503D90-70F0-4E53-9B16-B4FEBA55E646}" srcId="{B3575C26-B279-4756-B48B-600C0E6244CA}" destId="{97B56641-92D7-46F2-BA27-DF670073E15B}" srcOrd="0" destOrd="0" parTransId="{E9A8DBFF-15FD-408C-A396-AAF8B71751A6}" sibTransId="{4B0E811F-8D69-4B7E-8973-77EB59D24C72}"/>
    <dgm:cxn modelId="{F1BD315F-2E96-4857-9A1E-F5F929C631C0}" type="presOf" srcId="{489CBCCA-468D-470D-86B9-768F565D463E}" destId="{F1037B95-CD7A-4FB1-B714-08C0E1EC8836}" srcOrd="0" destOrd="0" presId="urn:microsoft.com/office/officeart/2008/layout/HorizontalMultiLevelHierarchy"/>
    <dgm:cxn modelId="{E35F7191-8EFF-4372-8E46-0F81281D5F56}" type="presOf" srcId="{B71AEE44-0E3A-4948-94E4-0160DAFCC4F1}" destId="{E65401C3-485C-4339-9E75-858BCBA5F62B}" srcOrd="1" destOrd="0" presId="urn:microsoft.com/office/officeart/2008/layout/HorizontalMultiLevelHierarchy"/>
    <dgm:cxn modelId="{FEBB2BA0-4215-466E-BCDC-81F3550531A9}" type="presOf" srcId="{B3575C26-B279-4756-B48B-600C0E6244CA}" destId="{B59BF545-6163-4632-B0E0-D4D0E585423D}" srcOrd="0" destOrd="0" presId="urn:microsoft.com/office/officeart/2008/layout/HorizontalMultiLevelHierarchy"/>
    <dgm:cxn modelId="{E90FC831-3C45-42F1-8BF4-A79B7C8CA249}" srcId="{97B56641-92D7-46F2-BA27-DF670073E15B}" destId="{489CBCCA-468D-470D-86B9-768F565D463E}" srcOrd="0" destOrd="0" parTransId="{15DDF194-B7BA-499B-ABD8-8D9FEA0D1657}" sibTransId="{C1A142AF-1CF6-4840-A28B-C8220EE5DB84}"/>
    <dgm:cxn modelId="{BF3802B0-4B37-408A-AEA6-4439A5599A4C}" type="presParOf" srcId="{B59BF545-6163-4632-B0E0-D4D0E585423D}" destId="{A693C07E-3E44-4D02-9642-7E3AEBC085D1}" srcOrd="0" destOrd="0" presId="urn:microsoft.com/office/officeart/2008/layout/HorizontalMultiLevelHierarchy"/>
    <dgm:cxn modelId="{5553A204-EC29-4249-86C3-DF4B07CF4453}" type="presParOf" srcId="{A693C07E-3E44-4D02-9642-7E3AEBC085D1}" destId="{4E7E188E-DCC8-44E1-8BD0-C95E5081A118}" srcOrd="0" destOrd="0" presId="urn:microsoft.com/office/officeart/2008/layout/HorizontalMultiLevelHierarchy"/>
    <dgm:cxn modelId="{3B3140A6-C5F4-4515-9F28-282296A5A8C4}" type="presParOf" srcId="{A693C07E-3E44-4D02-9642-7E3AEBC085D1}" destId="{BC4098FE-2579-4B92-ACF3-AA514DDA5CAF}" srcOrd="1" destOrd="0" presId="urn:microsoft.com/office/officeart/2008/layout/HorizontalMultiLevelHierarchy"/>
    <dgm:cxn modelId="{24630C49-D8DF-4C00-8675-6F0A59335FFA}" type="presParOf" srcId="{BC4098FE-2579-4B92-ACF3-AA514DDA5CAF}" destId="{3E29EE8A-83C9-4C83-8107-5A42677BC747}" srcOrd="0" destOrd="0" presId="urn:microsoft.com/office/officeart/2008/layout/HorizontalMultiLevelHierarchy"/>
    <dgm:cxn modelId="{FF945052-999E-4959-B275-80E47F881804}" type="presParOf" srcId="{3E29EE8A-83C9-4C83-8107-5A42677BC747}" destId="{1BA5C66A-F406-49E0-BF42-8A78C57CF1D6}" srcOrd="0" destOrd="0" presId="urn:microsoft.com/office/officeart/2008/layout/HorizontalMultiLevelHierarchy"/>
    <dgm:cxn modelId="{2E00367D-DD45-4614-B93A-9A9917F9EB1C}" type="presParOf" srcId="{BC4098FE-2579-4B92-ACF3-AA514DDA5CAF}" destId="{FEA4CA14-7846-463B-87F1-2273AE9FD4E5}" srcOrd="1" destOrd="0" presId="urn:microsoft.com/office/officeart/2008/layout/HorizontalMultiLevelHierarchy"/>
    <dgm:cxn modelId="{486EF232-266C-42FA-ADA2-D8C0AE6EFA65}" type="presParOf" srcId="{FEA4CA14-7846-463B-87F1-2273AE9FD4E5}" destId="{F1037B95-CD7A-4FB1-B714-08C0E1EC8836}" srcOrd="0" destOrd="0" presId="urn:microsoft.com/office/officeart/2008/layout/HorizontalMultiLevelHierarchy"/>
    <dgm:cxn modelId="{FFA0E97B-DB9E-4747-B721-B542AAC05822}" type="presParOf" srcId="{FEA4CA14-7846-463B-87F1-2273AE9FD4E5}" destId="{42F2F72B-EC75-4507-A3E2-040C60623D25}" srcOrd="1" destOrd="0" presId="urn:microsoft.com/office/officeart/2008/layout/HorizontalMultiLevelHierarchy"/>
    <dgm:cxn modelId="{54A8CB46-5DEC-4753-B230-6D63B422F5E5}" type="presParOf" srcId="{BC4098FE-2579-4B92-ACF3-AA514DDA5CAF}" destId="{1469F7F3-A2C8-4846-81B2-C5DC37837824}" srcOrd="2" destOrd="0" presId="urn:microsoft.com/office/officeart/2008/layout/HorizontalMultiLevelHierarchy"/>
    <dgm:cxn modelId="{A3A64CEB-2B65-4433-BA32-FF082CC39F3D}" type="presParOf" srcId="{1469F7F3-A2C8-4846-81B2-C5DC37837824}" destId="{B41949D1-3374-4087-9234-21B605D20D4C}" srcOrd="0" destOrd="0" presId="urn:microsoft.com/office/officeart/2008/layout/HorizontalMultiLevelHierarchy"/>
    <dgm:cxn modelId="{58A1706A-F02C-436F-9E7E-67AAC32300C6}" type="presParOf" srcId="{BC4098FE-2579-4B92-ACF3-AA514DDA5CAF}" destId="{FC08EC5E-1227-4AE5-887B-75E376311251}" srcOrd="3" destOrd="0" presId="urn:microsoft.com/office/officeart/2008/layout/HorizontalMultiLevelHierarchy"/>
    <dgm:cxn modelId="{8987181D-263D-4063-A20C-1C08159C758C}" type="presParOf" srcId="{FC08EC5E-1227-4AE5-887B-75E376311251}" destId="{6147EEB7-F57F-4BEA-A5B9-37B65646A0EC}" srcOrd="0" destOrd="0" presId="urn:microsoft.com/office/officeart/2008/layout/HorizontalMultiLevelHierarchy"/>
    <dgm:cxn modelId="{AFB92BC7-A2FC-444D-88D4-2A76967D5D61}" type="presParOf" srcId="{FC08EC5E-1227-4AE5-887B-75E376311251}" destId="{0EDAED49-B91F-4002-AF36-7A22EF28051B}" srcOrd="1" destOrd="0" presId="urn:microsoft.com/office/officeart/2008/layout/HorizontalMultiLevelHierarchy"/>
    <dgm:cxn modelId="{E163853B-A803-490A-BB7E-D6D848A4EE8F}" type="presParOf" srcId="{BC4098FE-2579-4B92-ACF3-AA514DDA5CAF}" destId="{B40F342C-B7E5-44BE-9A13-3FC13AF9B242}" srcOrd="4" destOrd="0" presId="urn:microsoft.com/office/officeart/2008/layout/HorizontalMultiLevelHierarchy"/>
    <dgm:cxn modelId="{26F2BA09-B566-4552-9B5D-9BF9387481F6}" type="presParOf" srcId="{B40F342C-B7E5-44BE-9A13-3FC13AF9B242}" destId="{E65401C3-485C-4339-9E75-858BCBA5F62B}" srcOrd="0" destOrd="0" presId="urn:microsoft.com/office/officeart/2008/layout/HorizontalMultiLevelHierarchy"/>
    <dgm:cxn modelId="{CB894B2D-364C-4496-ADFE-8AF5EABB385E}" type="presParOf" srcId="{BC4098FE-2579-4B92-ACF3-AA514DDA5CAF}" destId="{2A4487E3-3356-4A7C-B6F5-2A172976A36D}" srcOrd="5" destOrd="0" presId="urn:microsoft.com/office/officeart/2008/layout/HorizontalMultiLevelHierarchy"/>
    <dgm:cxn modelId="{FE71F4DC-B534-4A02-90F7-3C3E036EB1E8}" type="presParOf" srcId="{2A4487E3-3356-4A7C-B6F5-2A172976A36D}" destId="{A71463BE-017A-441C-842A-6D349292A361}" srcOrd="0" destOrd="0" presId="urn:microsoft.com/office/officeart/2008/layout/HorizontalMultiLevelHierarchy"/>
    <dgm:cxn modelId="{6EA439F8-6540-4875-84CB-35561E5DD54C}" type="presParOf" srcId="{2A4487E3-3356-4A7C-B6F5-2A172976A36D}" destId="{AA818CB6-52B1-4D7C-B2BE-099990E369E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E7C665-A04A-4FFC-A2DF-8EB657501232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DDFFEB9-30D1-4D8F-90A9-0B380440D192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Система дидактических принципов</a:t>
          </a:r>
        </a:p>
      </dgm:t>
    </dgm:pt>
    <dgm:pt modelId="{34B5F4BC-5F9E-4D09-A13B-0483C30EF004}" type="parTrans" cxnId="{AEA01E48-F37F-4F15-8B32-F79729A2ABF4}">
      <dgm:prSet/>
      <dgm:spPr/>
      <dgm:t>
        <a:bodyPr/>
        <a:lstStyle/>
        <a:p>
          <a:endParaRPr lang="ru-RU"/>
        </a:p>
      </dgm:t>
    </dgm:pt>
    <dgm:pt modelId="{7FEF46E6-9B94-4153-B604-C5B078128E75}" type="sibTrans" cxnId="{AEA01E48-F37F-4F15-8B32-F79729A2ABF4}">
      <dgm:prSet/>
      <dgm:spPr/>
      <dgm:t>
        <a:bodyPr/>
        <a:lstStyle/>
        <a:p>
          <a:endParaRPr lang="ru-RU"/>
        </a:p>
      </dgm:t>
    </dgm:pt>
    <dgm:pt modelId="{8C6D08E9-ECC8-48CD-B080-3305295BE41A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Принцип целостности</a:t>
          </a:r>
        </a:p>
      </dgm:t>
    </dgm:pt>
    <dgm:pt modelId="{C25506AB-F36E-4505-9F82-5734C94B0A71}" type="parTrans" cxnId="{7F404AFB-14EE-4BC7-B80A-A639ED3A3C2C}">
      <dgm:prSet/>
      <dgm:spPr/>
      <dgm:t>
        <a:bodyPr/>
        <a:lstStyle/>
        <a:p>
          <a:endParaRPr lang="ru-RU"/>
        </a:p>
      </dgm:t>
    </dgm:pt>
    <dgm:pt modelId="{A7B981AA-9FE2-4ABD-A47E-E88867351C6F}" type="sibTrans" cxnId="{7F404AFB-14EE-4BC7-B80A-A639ED3A3C2C}">
      <dgm:prSet/>
      <dgm:spPr/>
      <dgm:t>
        <a:bodyPr/>
        <a:lstStyle/>
        <a:p>
          <a:endParaRPr lang="ru-RU"/>
        </a:p>
      </dgm:t>
    </dgm:pt>
    <dgm:pt modelId="{08A71B2E-C491-4935-A1B6-FCAAD50DA6D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Принцип деятельности</a:t>
          </a:r>
        </a:p>
      </dgm:t>
    </dgm:pt>
    <dgm:pt modelId="{1ABB1CEA-84F4-4C49-B55A-2E378795CBB8}" type="parTrans" cxnId="{9776D9E2-A1DA-4349-8329-21D2EB80B88C}">
      <dgm:prSet/>
      <dgm:spPr/>
      <dgm:t>
        <a:bodyPr/>
        <a:lstStyle/>
        <a:p>
          <a:endParaRPr lang="ru-RU"/>
        </a:p>
      </dgm:t>
    </dgm:pt>
    <dgm:pt modelId="{DBD21D92-B58C-4FDA-BEB4-96061856FDAE}" type="sibTrans" cxnId="{9776D9E2-A1DA-4349-8329-21D2EB80B88C}">
      <dgm:prSet/>
      <dgm:spPr/>
      <dgm:t>
        <a:bodyPr/>
        <a:lstStyle/>
        <a:p>
          <a:endParaRPr lang="ru-RU"/>
        </a:p>
      </dgm:t>
    </dgm:pt>
    <dgm:pt modelId="{848C36A0-8BBD-49AF-A853-4329BFB8F21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Принцип непрерывности</a:t>
          </a:r>
        </a:p>
      </dgm:t>
    </dgm:pt>
    <dgm:pt modelId="{03901782-7293-4B65-BC18-B4143340ED92}" type="parTrans" cxnId="{F9CCD5B7-2BC7-4E54-8175-3AF108108D2A}">
      <dgm:prSet/>
      <dgm:spPr/>
      <dgm:t>
        <a:bodyPr/>
        <a:lstStyle/>
        <a:p>
          <a:endParaRPr lang="ru-RU"/>
        </a:p>
      </dgm:t>
    </dgm:pt>
    <dgm:pt modelId="{213A9120-675D-47AE-A823-6D7C71853A8F}" type="sibTrans" cxnId="{F9CCD5B7-2BC7-4E54-8175-3AF108108D2A}">
      <dgm:prSet/>
      <dgm:spPr/>
      <dgm:t>
        <a:bodyPr/>
        <a:lstStyle/>
        <a:p>
          <a:endParaRPr lang="ru-RU"/>
        </a:p>
      </dgm:t>
    </dgm:pt>
    <dgm:pt modelId="{6BC2CABA-5CF9-4A15-8537-14BCF1B90AA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Принцип минимакса</a:t>
          </a:r>
        </a:p>
      </dgm:t>
    </dgm:pt>
    <dgm:pt modelId="{C7F412C8-3AA4-4CBD-BBBD-1BAAF685DBA4}" type="parTrans" cxnId="{BAA046CC-A28E-4B85-9148-8D5873E8BF51}">
      <dgm:prSet/>
      <dgm:spPr/>
      <dgm:t>
        <a:bodyPr/>
        <a:lstStyle/>
        <a:p>
          <a:endParaRPr lang="ru-RU"/>
        </a:p>
      </dgm:t>
    </dgm:pt>
    <dgm:pt modelId="{6F6EDA98-98C0-4179-9378-2EBD41907BB6}" type="sibTrans" cxnId="{BAA046CC-A28E-4B85-9148-8D5873E8BF51}">
      <dgm:prSet/>
      <dgm:spPr/>
      <dgm:t>
        <a:bodyPr/>
        <a:lstStyle/>
        <a:p>
          <a:endParaRPr lang="ru-RU"/>
        </a:p>
      </dgm:t>
    </dgm:pt>
    <dgm:pt modelId="{A4F8FC4D-E036-4A87-A08D-0FF73665F1E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Принцип психологической комфортности</a:t>
          </a:r>
        </a:p>
      </dgm:t>
    </dgm:pt>
    <dgm:pt modelId="{FAF5710F-8EA2-42D4-A025-B501E3A130F1}" type="parTrans" cxnId="{EDBE4959-A65C-43CD-9FA1-450DC615DE6C}">
      <dgm:prSet/>
      <dgm:spPr/>
      <dgm:t>
        <a:bodyPr/>
        <a:lstStyle/>
        <a:p>
          <a:endParaRPr lang="ru-RU"/>
        </a:p>
      </dgm:t>
    </dgm:pt>
    <dgm:pt modelId="{9895ADE1-3BB2-4DFF-8507-C55B0D445877}" type="sibTrans" cxnId="{EDBE4959-A65C-43CD-9FA1-450DC615DE6C}">
      <dgm:prSet/>
      <dgm:spPr/>
      <dgm:t>
        <a:bodyPr/>
        <a:lstStyle/>
        <a:p>
          <a:endParaRPr lang="ru-RU"/>
        </a:p>
      </dgm:t>
    </dgm:pt>
    <dgm:pt modelId="{3F9670D0-42D5-4A9B-9767-6CA8EA4395D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Принцип вариативности</a:t>
          </a:r>
        </a:p>
      </dgm:t>
    </dgm:pt>
    <dgm:pt modelId="{E2196981-C624-4F63-B88B-4A8DD684B1A5}" type="parTrans" cxnId="{84D7567E-7E7A-4226-9D94-23D2299F18E9}">
      <dgm:prSet/>
      <dgm:spPr/>
      <dgm:t>
        <a:bodyPr/>
        <a:lstStyle/>
        <a:p>
          <a:endParaRPr lang="ru-RU"/>
        </a:p>
      </dgm:t>
    </dgm:pt>
    <dgm:pt modelId="{32305F2F-D215-4D91-BCB5-DC243D624A0E}" type="sibTrans" cxnId="{84D7567E-7E7A-4226-9D94-23D2299F18E9}">
      <dgm:prSet/>
      <dgm:spPr/>
      <dgm:t>
        <a:bodyPr/>
        <a:lstStyle/>
        <a:p>
          <a:endParaRPr lang="ru-RU"/>
        </a:p>
      </dgm:t>
    </dgm:pt>
    <dgm:pt modelId="{FEB2F2FD-6067-4996-90D7-0C465A3CBA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Принцип творчества</a:t>
          </a:r>
        </a:p>
      </dgm:t>
    </dgm:pt>
    <dgm:pt modelId="{8D6245D0-4C89-41C2-B855-A8CD3C19B781}" type="parTrans" cxnId="{786D798A-0A46-4DEC-B1A6-DF411C5D0008}">
      <dgm:prSet/>
      <dgm:spPr/>
      <dgm:t>
        <a:bodyPr/>
        <a:lstStyle/>
        <a:p>
          <a:endParaRPr lang="ru-RU"/>
        </a:p>
      </dgm:t>
    </dgm:pt>
    <dgm:pt modelId="{1777D212-E55A-4FDA-B69F-4D2F231398FC}" type="sibTrans" cxnId="{786D798A-0A46-4DEC-B1A6-DF411C5D0008}">
      <dgm:prSet/>
      <dgm:spPr/>
      <dgm:t>
        <a:bodyPr/>
        <a:lstStyle/>
        <a:p>
          <a:endParaRPr lang="ru-RU"/>
        </a:p>
      </dgm:t>
    </dgm:pt>
    <dgm:pt modelId="{3953DA00-385C-4FEA-96FB-00045D33C0CA}" type="pres">
      <dgm:prSet presAssocID="{13E7C665-A04A-4FFC-A2DF-8EB65750123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F53BF69-8F3A-41BB-BCEA-42A85716BAD8}" type="pres">
      <dgm:prSet presAssocID="{8DDFFEB9-30D1-4D8F-90A9-0B380440D192}" presName="singleCycle" presStyleCnt="0"/>
      <dgm:spPr/>
    </dgm:pt>
    <dgm:pt modelId="{918BAC9D-DE23-4A03-9238-AB20571BA05B}" type="pres">
      <dgm:prSet presAssocID="{8DDFFEB9-30D1-4D8F-90A9-0B380440D192}" presName="singleCenter" presStyleLbl="node1" presStyleIdx="0" presStyleCnt="8" custScaleX="123966" custLinFactNeighborX="-71403" custLinFactNeighborY="-83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AEADDB82-A066-4AE8-A390-4B3629917F09}" type="pres">
      <dgm:prSet presAssocID="{C25506AB-F36E-4505-9F82-5734C94B0A71}" presName="Name56" presStyleLbl="parChTrans1D2" presStyleIdx="0" presStyleCnt="7"/>
      <dgm:spPr/>
      <dgm:t>
        <a:bodyPr/>
        <a:lstStyle/>
        <a:p>
          <a:endParaRPr lang="ru-RU"/>
        </a:p>
      </dgm:t>
    </dgm:pt>
    <dgm:pt modelId="{D3508F49-1482-4B3E-8629-CC409AC87972}" type="pres">
      <dgm:prSet presAssocID="{8C6D08E9-ECC8-48CD-B080-3305295BE41A}" presName="text0" presStyleLbl="node1" presStyleIdx="1" presStyleCnt="8" custScaleX="432966" custScaleY="56560" custRadScaleRad="110016" custRadScaleInc="266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CA1EB-0CDA-4650-9F3D-289924A06F98}" type="pres">
      <dgm:prSet presAssocID="{C7F412C8-3AA4-4CBD-BBBD-1BAAF685DBA4}" presName="Name56" presStyleLbl="parChTrans1D2" presStyleIdx="1" presStyleCnt="7"/>
      <dgm:spPr/>
      <dgm:t>
        <a:bodyPr/>
        <a:lstStyle/>
        <a:p>
          <a:endParaRPr lang="ru-RU"/>
        </a:p>
      </dgm:t>
    </dgm:pt>
    <dgm:pt modelId="{9EF388AF-1C1A-4532-895C-77590C49FACB}" type="pres">
      <dgm:prSet presAssocID="{6BC2CABA-5CF9-4A15-8537-14BCF1B90AA7}" presName="text0" presStyleLbl="node1" presStyleIdx="2" presStyleCnt="8" custScaleX="440538" custScaleY="47684" custRadScaleRad="100601" custRadScaleInc="14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71DC0-6AC4-45D7-BF4A-8225BEA42F62}" type="pres">
      <dgm:prSet presAssocID="{FAF5710F-8EA2-42D4-A025-B501E3A130F1}" presName="Name56" presStyleLbl="parChTrans1D2" presStyleIdx="2" presStyleCnt="7"/>
      <dgm:spPr/>
      <dgm:t>
        <a:bodyPr/>
        <a:lstStyle/>
        <a:p>
          <a:endParaRPr lang="ru-RU"/>
        </a:p>
      </dgm:t>
    </dgm:pt>
    <dgm:pt modelId="{E6491365-7631-4D3F-ABFF-DB9B091CAC7F}" type="pres">
      <dgm:prSet presAssocID="{A4F8FC4D-E036-4A87-A08D-0FF73665F1E2}" presName="text0" presStyleLbl="node1" presStyleIdx="3" presStyleCnt="8" custScaleX="411963" custScaleY="61227" custRadScaleRad="80986" custRadScaleInc="41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BC5C1-2DC6-4148-89FD-C710E3C90029}" type="pres">
      <dgm:prSet presAssocID="{E2196981-C624-4F63-B88B-4A8DD684B1A5}" presName="Name56" presStyleLbl="parChTrans1D2" presStyleIdx="3" presStyleCnt="7"/>
      <dgm:spPr/>
      <dgm:t>
        <a:bodyPr/>
        <a:lstStyle/>
        <a:p>
          <a:endParaRPr lang="ru-RU"/>
        </a:p>
      </dgm:t>
    </dgm:pt>
    <dgm:pt modelId="{B458C31F-E709-43BB-8F8D-11C4C3932B81}" type="pres">
      <dgm:prSet presAssocID="{3F9670D0-42D5-4A9B-9767-6CA8EA4395D1}" presName="text0" presStyleLbl="node1" presStyleIdx="4" presStyleCnt="8" custScaleX="443345" custScaleY="53131" custRadScaleRad="75872" custRadScaleInc="1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BAB780-46E0-4EAA-8B34-5A882D01BA0C}" type="pres">
      <dgm:prSet presAssocID="{8D6245D0-4C89-41C2-B855-A8CD3C19B781}" presName="Name56" presStyleLbl="parChTrans1D2" presStyleIdx="4" presStyleCnt="7"/>
      <dgm:spPr/>
      <dgm:t>
        <a:bodyPr/>
        <a:lstStyle/>
        <a:p>
          <a:endParaRPr lang="ru-RU"/>
        </a:p>
      </dgm:t>
    </dgm:pt>
    <dgm:pt modelId="{EBC99EE3-BD29-40D3-8B49-1DF454BEF371}" type="pres">
      <dgm:prSet presAssocID="{FEB2F2FD-6067-4996-90D7-0C465A3CBA3A}" presName="text0" presStyleLbl="node1" presStyleIdx="5" presStyleCnt="8" custScaleX="394215" custScaleY="45017" custRadScaleRad="131305" custRadScaleInc="54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DA200-C2BD-448C-A7BC-5366088EC6C9}" type="pres">
      <dgm:prSet presAssocID="{1ABB1CEA-84F4-4C49-B55A-2E378795CBB8}" presName="Name56" presStyleLbl="parChTrans1D2" presStyleIdx="5" presStyleCnt="7"/>
      <dgm:spPr/>
      <dgm:t>
        <a:bodyPr/>
        <a:lstStyle/>
        <a:p>
          <a:endParaRPr lang="ru-RU"/>
        </a:p>
      </dgm:t>
    </dgm:pt>
    <dgm:pt modelId="{19CD845F-D756-47B1-8735-11DBA4D60B64}" type="pres">
      <dgm:prSet presAssocID="{08A71B2E-C491-4935-A1B6-FCAAD50DA6D3}" presName="text0" presStyleLbl="node1" presStyleIdx="6" presStyleCnt="8" custScaleX="445281" custScaleY="51075" custRadScaleRad="135006" custRadScaleInc="258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46660-BDB3-4CC0-A8F7-ED11C0121B51}" type="pres">
      <dgm:prSet presAssocID="{03901782-7293-4B65-BC18-B4143340ED92}" presName="Name56" presStyleLbl="parChTrans1D2" presStyleIdx="6" presStyleCnt="7"/>
      <dgm:spPr/>
      <dgm:t>
        <a:bodyPr/>
        <a:lstStyle/>
        <a:p>
          <a:endParaRPr lang="ru-RU"/>
        </a:p>
      </dgm:t>
    </dgm:pt>
    <dgm:pt modelId="{1ADF4850-7A04-4DB6-9D48-4D47E1AD552B}" type="pres">
      <dgm:prSet presAssocID="{848C36A0-8BBD-49AF-A853-4329BFB8F21D}" presName="text0" presStyleLbl="node1" presStyleIdx="7" presStyleCnt="8" custScaleX="457703" custScaleY="47337" custRadScaleRad="86224" custRadScaleInc="302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BA6C5C-6C48-4BA6-A965-7AA34E7ABA54}" type="presOf" srcId="{8DDFFEB9-30D1-4D8F-90A9-0B380440D192}" destId="{918BAC9D-DE23-4A03-9238-AB20571BA05B}" srcOrd="0" destOrd="0" presId="urn:microsoft.com/office/officeart/2008/layout/RadialCluster"/>
    <dgm:cxn modelId="{24EC16A9-0593-4551-ABDC-B8D2AD001B93}" type="presOf" srcId="{6BC2CABA-5CF9-4A15-8537-14BCF1B90AA7}" destId="{9EF388AF-1C1A-4532-895C-77590C49FACB}" srcOrd="0" destOrd="0" presId="urn:microsoft.com/office/officeart/2008/layout/RadialCluster"/>
    <dgm:cxn modelId="{AEA01E48-F37F-4F15-8B32-F79729A2ABF4}" srcId="{13E7C665-A04A-4FFC-A2DF-8EB657501232}" destId="{8DDFFEB9-30D1-4D8F-90A9-0B380440D192}" srcOrd="0" destOrd="0" parTransId="{34B5F4BC-5F9E-4D09-A13B-0483C30EF004}" sibTransId="{7FEF46E6-9B94-4153-B604-C5B078128E75}"/>
    <dgm:cxn modelId="{EDBE4959-A65C-43CD-9FA1-450DC615DE6C}" srcId="{8DDFFEB9-30D1-4D8F-90A9-0B380440D192}" destId="{A4F8FC4D-E036-4A87-A08D-0FF73665F1E2}" srcOrd="2" destOrd="0" parTransId="{FAF5710F-8EA2-42D4-A025-B501E3A130F1}" sibTransId="{9895ADE1-3BB2-4DFF-8507-C55B0D445877}"/>
    <dgm:cxn modelId="{7AFE9878-0FE1-4D22-82FD-169B64EA84C0}" type="presOf" srcId="{C7F412C8-3AA4-4CBD-BBBD-1BAAF685DBA4}" destId="{AD8CA1EB-0CDA-4650-9F3D-289924A06F98}" srcOrd="0" destOrd="0" presId="urn:microsoft.com/office/officeart/2008/layout/RadialCluster"/>
    <dgm:cxn modelId="{C1C24996-CF4C-4CAB-B54D-A01FC9546704}" type="presOf" srcId="{848C36A0-8BBD-49AF-A853-4329BFB8F21D}" destId="{1ADF4850-7A04-4DB6-9D48-4D47E1AD552B}" srcOrd="0" destOrd="0" presId="urn:microsoft.com/office/officeart/2008/layout/RadialCluster"/>
    <dgm:cxn modelId="{C5FB9A25-B183-40F7-9991-5C9999BE85F7}" type="presOf" srcId="{C25506AB-F36E-4505-9F82-5734C94B0A71}" destId="{AEADDB82-A066-4AE8-A390-4B3629917F09}" srcOrd="0" destOrd="0" presId="urn:microsoft.com/office/officeart/2008/layout/RadialCluster"/>
    <dgm:cxn modelId="{9F6FDA34-31F0-4D13-AEAD-B7BB67B0BBAA}" type="presOf" srcId="{1ABB1CEA-84F4-4C49-B55A-2E378795CBB8}" destId="{69FDA200-C2BD-448C-A7BC-5366088EC6C9}" srcOrd="0" destOrd="0" presId="urn:microsoft.com/office/officeart/2008/layout/RadialCluster"/>
    <dgm:cxn modelId="{043D9DAC-D91E-4FEC-B88D-BC6DC85A82B4}" type="presOf" srcId="{13E7C665-A04A-4FFC-A2DF-8EB657501232}" destId="{3953DA00-385C-4FEA-96FB-00045D33C0CA}" srcOrd="0" destOrd="0" presId="urn:microsoft.com/office/officeart/2008/layout/RadialCluster"/>
    <dgm:cxn modelId="{F9CCD5B7-2BC7-4E54-8175-3AF108108D2A}" srcId="{8DDFFEB9-30D1-4D8F-90A9-0B380440D192}" destId="{848C36A0-8BBD-49AF-A853-4329BFB8F21D}" srcOrd="6" destOrd="0" parTransId="{03901782-7293-4B65-BC18-B4143340ED92}" sibTransId="{213A9120-675D-47AE-A823-6D7C71853A8F}"/>
    <dgm:cxn modelId="{7AA4F6D8-6B31-4BC6-9171-557A97A85EBD}" type="presOf" srcId="{08A71B2E-C491-4935-A1B6-FCAAD50DA6D3}" destId="{19CD845F-D756-47B1-8735-11DBA4D60B64}" srcOrd="0" destOrd="0" presId="urn:microsoft.com/office/officeart/2008/layout/RadialCluster"/>
    <dgm:cxn modelId="{E5CF2ED1-223B-40F1-8320-EF97B16DF8A4}" type="presOf" srcId="{03901782-7293-4B65-BC18-B4143340ED92}" destId="{4CC46660-BDB3-4CC0-A8F7-ED11C0121B51}" srcOrd="0" destOrd="0" presId="urn:microsoft.com/office/officeart/2008/layout/RadialCluster"/>
    <dgm:cxn modelId="{D6D73579-1888-4A16-B598-70AEDFE20486}" type="presOf" srcId="{E2196981-C624-4F63-B88B-4A8DD684B1A5}" destId="{67BBC5C1-2DC6-4148-89FD-C710E3C90029}" srcOrd="0" destOrd="0" presId="urn:microsoft.com/office/officeart/2008/layout/RadialCluster"/>
    <dgm:cxn modelId="{42D03541-2808-473C-A49B-929CD0997A83}" type="presOf" srcId="{8C6D08E9-ECC8-48CD-B080-3305295BE41A}" destId="{D3508F49-1482-4B3E-8629-CC409AC87972}" srcOrd="0" destOrd="0" presId="urn:microsoft.com/office/officeart/2008/layout/RadialCluster"/>
    <dgm:cxn modelId="{D8C5FF6B-704E-403A-9026-94152D39D1E4}" type="presOf" srcId="{FEB2F2FD-6067-4996-90D7-0C465A3CBA3A}" destId="{EBC99EE3-BD29-40D3-8B49-1DF454BEF371}" srcOrd="0" destOrd="0" presId="urn:microsoft.com/office/officeart/2008/layout/RadialCluster"/>
    <dgm:cxn modelId="{1084A2D2-A55E-4C86-AB3E-2BD77D7E4E2B}" type="presOf" srcId="{8D6245D0-4C89-41C2-B855-A8CD3C19B781}" destId="{1BBAB780-46E0-4EAA-8B34-5A882D01BA0C}" srcOrd="0" destOrd="0" presId="urn:microsoft.com/office/officeart/2008/layout/RadialCluster"/>
    <dgm:cxn modelId="{8D4C4529-3923-4D5C-AEA0-B0B1932067B9}" type="presOf" srcId="{A4F8FC4D-E036-4A87-A08D-0FF73665F1E2}" destId="{E6491365-7631-4D3F-ABFF-DB9B091CAC7F}" srcOrd="0" destOrd="0" presId="urn:microsoft.com/office/officeart/2008/layout/RadialCluster"/>
    <dgm:cxn modelId="{84D7567E-7E7A-4226-9D94-23D2299F18E9}" srcId="{8DDFFEB9-30D1-4D8F-90A9-0B380440D192}" destId="{3F9670D0-42D5-4A9B-9767-6CA8EA4395D1}" srcOrd="3" destOrd="0" parTransId="{E2196981-C624-4F63-B88B-4A8DD684B1A5}" sibTransId="{32305F2F-D215-4D91-BCB5-DC243D624A0E}"/>
    <dgm:cxn modelId="{7F404AFB-14EE-4BC7-B80A-A639ED3A3C2C}" srcId="{8DDFFEB9-30D1-4D8F-90A9-0B380440D192}" destId="{8C6D08E9-ECC8-48CD-B080-3305295BE41A}" srcOrd="0" destOrd="0" parTransId="{C25506AB-F36E-4505-9F82-5734C94B0A71}" sibTransId="{A7B981AA-9FE2-4ABD-A47E-E88867351C6F}"/>
    <dgm:cxn modelId="{786D798A-0A46-4DEC-B1A6-DF411C5D0008}" srcId="{8DDFFEB9-30D1-4D8F-90A9-0B380440D192}" destId="{FEB2F2FD-6067-4996-90D7-0C465A3CBA3A}" srcOrd="4" destOrd="0" parTransId="{8D6245D0-4C89-41C2-B855-A8CD3C19B781}" sibTransId="{1777D212-E55A-4FDA-B69F-4D2F231398FC}"/>
    <dgm:cxn modelId="{2EDC938C-0AB6-4852-801C-C2EFEFCED1DC}" type="presOf" srcId="{FAF5710F-8EA2-42D4-A025-B501E3A130F1}" destId="{7D171DC0-6AC4-45D7-BF4A-8225BEA42F62}" srcOrd="0" destOrd="0" presId="urn:microsoft.com/office/officeart/2008/layout/RadialCluster"/>
    <dgm:cxn modelId="{9776D9E2-A1DA-4349-8329-21D2EB80B88C}" srcId="{8DDFFEB9-30D1-4D8F-90A9-0B380440D192}" destId="{08A71B2E-C491-4935-A1B6-FCAAD50DA6D3}" srcOrd="5" destOrd="0" parTransId="{1ABB1CEA-84F4-4C49-B55A-2E378795CBB8}" sibTransId="{DBD21D92-B58C-4FDA-BEB4-96061856FDAE}"/>
    <dgm:cxn modelId="{3396CFB8-FD2F-40A6-AD13-FD548E3AA012}" type="presOf" srcId="{3F9670D0-42D5-4A9B-9767-6CA8EA4395D1}" destId="{B458C31F-E709-43BB-8F8D-11C4C3932B81}" srcOrd="0" destOrd="0" presId="urn:microsoft.com/office/officeart/2008/layout/RadialCluster"/>
    <dgm:cxn modelId="{BAA046CC-A28E-4B85-9148-8D5873E8BF51}" srcId="{8DDFFEB9-30D1-4D8F-90A9-0B380440D192}" destId="{6BC2CABA-5CF9-4A15-8537-14BCF1B90AA7}" srcOrd="1" destOrd="0" parTransId="{C7F412C8-3AA4-4CBD-BBBD-1BAAF685DBA4}" sibTransId="{6F6EDA98-98C0-4179-9378-2EBD41907BB6}"/>
    <dgm:cxn modelId="{7846E662-D068-49D4-B2ED-5AF6D7FEC6C5}" type="presParOf" srcId="{3953DA00-385C-4FEA-96FB-00045D33C0CA}" destId="{5F53BF69-8F3A-41BB-BCEA-42A85716BAD8}" srcOrd="0" destOrd="0" presId="urn:microsoft.com/office/officeart/2008/layout/RadialCluster"/>
    <dgm:cxn modelId="{171E8E4C-8212-4509-AB3C-FFDD2A661782}" type="presParOf" srcId="{5F53BF69-8F3A-41BB-BCEA-42A85716BAD8}" destId="{918BAC9D-DE23-4A03-9238-AB20571BA05B}" srcOrd="0" destOrd="0" presId="urn:microsoft.com/office/officeart/2008/layout/RadialCluster"/>
    <dgm:cxn modelId="{C90BDD4B-9C66-420C-8C8B-43F28FD9C6D0}" type="presParOf" srcId="{5F53BF69-8F3A-41BB-BCEA-42A85716BAD8}" destId="{AEADDB82-A066-4AE8-A390-4B3629917F09}" srcOrd="1" destOrd="0" presId="urn:microsoft.com/office/officeart/2008/layout/RadialCluster"/>
    <dgm:cxn modelId="{37BA7E30-61DE-4FD2-8C29-507370550FD2}" type="presParOf" srcId="{5F53BF69-8F3A-41BB-BCEA-42A85716BAD8}" destId="{D3508F49-1482-4B3E-8629-CC409AC87972}" srcOrd="2" destOrd="0" presId="urn:microsoft.com/office/officeart/2008/layout/RadialCluster"/>
    <dgm:cxn modelId="{02CD28CD-E98F-4F53-9EFE-FE0C347F3E87}" type="presParOf" srcId="{5F53BF69-8F3A-41BB-BCEA-42A85716BAD8}" destId="{AD8CA1EB-0CDA-4650-9F3D-289924A06F98}" srcOrd="3" destOrd="0" presId="urn:microsoft.com/office/officeart/2008/layout/RadialCluster"/>
    <dgm:cxn modelId="{2787ABD9-C8D0-4547-883E-90E905A3143A}" type="presParOf" srcId="{5F53BF69-8F3A-41BB-BCEA-42A85716BAD8}" destId="{9EF388AF-1C1A-4532-895C-77590C49FACB}" srcOrd="4" destOrd="0" presId="urn:microsoft.com/office/officeart/2008/layout/RadialCluster"/>
    <dgm:cxn modelId="{13ACDC48-2687-41D9-BE76-3A8E7DCB4FD1}" type="presParOf" srcId="{5F53BF69-8F3A-41BB-BCEA-42A85716BAD8}" destId="{7D171DC0-6AC4-45D7-BF4A-8225BEA42F62}" srcOrd="5" destOrd="0" presId="urn:microsoft.com/office/officeart/2008/layout/RadialCluster"/>
    <dgm:cxn modelId="{8B8A2630-EEE7-4C7C-A2AF-99652BB29B87}" type="presParOf" srcId="{5F53BF69-8F3A-41BB-BCEA-42A85716BAD8}" destId="{E6491365-7631-4D3F-ABFF-DB9B091CAC7F}" srcOrd="6" destOrd="0" presId="urn:microsoft.com/office/officeart/2008/layout/RadialCluster"/>
    <dgm:cxn modelId="{5A1DB14D-783B-4A15-B434-FFAD7DB1853D}" type="presParOf" srcId="{5F53BF69-8F3A-41BB-BCEA-42A85716BAD8}" destId="{67BBC5C1-2DC6-4148-89FD-C710E3C90029}" srcOrd="7" destOrd="0" presId="urn:microsoft.com/office/officeart/2008/layout/RadialCluster"/>
    <dgm:cxn modelId="{A59A87CC-DA68-4457-94D7-F81F11DBF3C0}" type="presParOf" srcId="{5F53BF69-8F3A-41BB-BCEA-42A85716BAD8}" destId="{B458C31F-E709-43BB-8F8D-11C4C3932B81}" srcOrd="8" destOrd="0" presId="urn:microsoft.com/office/officeart/2008/layout/RadialCluster"/>
    <dgm:cxn modelId="{9BD84D04-63D4-462C-B756-9AAC30670259}" type="presParOf" srcId="{5F53BF69-8F3A-41BB-BCEA-42A85716BAD8}" destId="{1BBAB780-46E0-4EAA-8B34-5A882D01BA0C}" srcOrd="9" destOrd="0" presId="urn:microsoft.com/office/officeart/2008/layout/RadialCluster"/>
    <dgm:cxn modelId="{35189488-B85C-4068-B0CE-82923C21B493}" type="presParOf" srcId="{5F53BF69-8F3A-41BB-BCEA-42A85716BAD8}" destId="{EBC99EE3-BD29-40D3-8B49-1DF454BEF371}" srcOrd="10" destOrd="0" presId="urn:microsoft.com/office/officeart/2008/layout/RadialCluster"/>
    <dgm:cxn modelId="{9E55971C-2490-4C46-B524-8A7BADEA986D}" type="presParOf" srcId="{5F53BF69-8F3A-41BB-BCEA-42A85716BAD8}" destId="{69FDA200-C2BD-448C-A7BC-5366088EC6C9}" srcOrd="11" destOrd="0" presId="urn:microsoft.com/office/officeart/2008/layout/RadialCluster"/>
    <dgm:cxn modelId="{771AD7FB-E315-4AC6-B18A-B69816734B14}" type="presParOf" srcId="{5F53BF69-8F3A-41BB-BCEA-42A85716BAD8}" destId="{19CD845F-D756-47B1-8735-11DBA4D60B64}" srcOrd="12" destOrd="0" presId="urn:microsoft.com/office/officeart/2008/layout/RadialCluster"/>
    <dgm:cxn modelId="{7372E1DB-55C5-47B8-AEA9-8D33A3F80120}" type="presParOf" srcId="{5F53BF69-8F3A-41BB-BCEA-42A85716BAD8}" destId="{4CC46660-BDB3-4CC0-A8F7-ED11C0121B51}" srcOrd="13" destOrd="0" presId="urn:microsoft.com/office/officeart/2008/layout/RadialCluster"/>
    <dgm:cxn modelId="{76FB3C08-7F77-410D-BB65-A45FA59A0CB5}" type="presParOf" srcId="{5F53BF69-8F3A-41BB-BCEA-42A85716BAD8}" destId="{1ADF4850-7A04-4DB6-9D48-4D47E1AD552B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991BF8-3141-411E-92AA-00B8AEA7B19E}" type="doc">
      <dgm:prSet loTypeId="urn:microsoft.com/office/officeart/2005/8/layout/cycle8" loCatId="cycle" qsTypeId="urn:microsoft.com/office/officeart/2005/8/quickstyle/simple1" qsCatId="simple" csTypeId="urn:microsoft.com/office/officeart/2005/8/colors/accent1_3" csCatId="accent1" phldr="1"/>
      <dgm:spPr/>
    </dgm:pt>
    <dgm:pt modelId="{E4045E0F-CED6-45C2-8E91-4A4B356F8B18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2"/>
              </a:solidFill>
            </a:rPr>
            <a:t>ПК 1.1.</a:t>
          </a:r>
          <a:endParaRPr lang="ru-RU" b="1" i="1" dirty="0">
            <a:solidFill>
              <a:schemeClr val="accent2"/>
            </a:solidFill>
          </a:endParaRPr>
        </a:p>
      </dgm:t>
    </dgm:pt>
    <dgm:pt modelId="{1F2E7BB4-01F1-4D81-90EE-AE5E4DFC545D}" type="parTrans" cxnId="{5C06A5F9-06F0-477D-8E2F-E5B80775D6F5}">
      <dgm:prSet/>
      <dgm:spPr/>
      <dgm:t>
        <a:bodyPr/>
        <a:lstStyle/>
        <a:p>
          <a:endParaRPr lang="ru-RU"/>
        </a:p>
      </dgm:t>
    </dgm:pt>
    <dgm:pt modelId="{9DF0AF8C-2CF8-40CD-BB31-C457D804D093}" type="sibTrans" cxnId="{5C06A5F9-06F0-477D-8E2F-E5B80775D6F5}">
      <dgm:prSet/>
      <dgm:spPr/>
      <dgm:t>
        <a:bodyPr/>
        <a:lstStyle/>
        <a:p>
          <a:endParaRPr lang="ru-RU"/>
        </a:p>
      </dgm:t>
    </dgm:pt>
    <dgm:pt modelId="{EE16739B-06EB-4593-BDD9-808AA0138203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solidFill>
                <a:srgbClr val="307E90"/>
              </a:solidFill>
            </a:rPr>
            <a:t>ПК 1.2.</a:t>
          </a:r>
          <a:endParaRPr lang="ru-RU" b="1" i="1" dirty="0">
            <a:solidFill>
              <a:srgbClr val="307E90"/>
            </a:solidFill>
          </a:endParaRPr>
        </a:p>
      </dgm:t>
    </dgm:pt>
    <dgm:pt modelId="{D9C727F0-4C32-4458-8CBE-EA1B0789FFBE}" type="parTrans" cxnId="{1B624941-920C-4179-9E57-3FB0B9F6E934}">
      <dgm:prSet/>
      <dgm:spPr/>
      <dgm:t>
        <a:bodyPr/>
        <a:lstStyle/>
        <a:p>
          <a:endParaRPr lang="ru-RU"/>
        </a:p>
      </dgm:t>
    </dgm:pt>
    <dgm:pt modelId="{21A4B761-5409-4633-AB1D-AF7DC3FB130D}" type="sibTrans" cxnId="{1B624941-920C-4179-9E57-3FB0B9F6E934}">
      <dgm:prSet/>
      <dgm:spPr/>
      <dgm:t>
        <a:bodyPr/>
        <a:lstStyle/>
        <a:p>
          <a:endParaRPr lang="ru-RU"/>
        </a:p>
      </dgm:t>
    </dgm:pt>
    <dgm:pt modelId="{E59F6FAB-3545-4F20-9357-B4E1D1B9C32B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solidFill>
                <a:srgbClr val="307E90"/>
              </a:solidFill>
            </a:rPr>
            <a:t>ПК 3.2.</a:t>
          </a:r>
          <a:endParaRPr lang="ru-RU" b="1" i="1" dirty="0">
            <a:solidFill>
              <a:srgbClr val="307E90"/>
            </a:solidFill>
          </a:endParaRPr>
        </a:p>
      </dgm:t>
    </dgm:pt>
    <dgm:pt modelId="{FB538CFA-196E-4B56-A9A7-32D92603B63B}" type="parTrans" cxnId="{9A5EEBD8-F808-445A-920C-E60766A1209B}">
      <dgm:prSet/>
      <dgm:spPr/>
      <dgm:t>
        <a:bodyPr/>
        <a:lstStyle/>
        <a:p>
          <a:endParaRPr lang="ru-RU"/>
        </a:p>
      </dgm:t>
    </dgm:pt>
    <dgm:pt modelId="{E08880CF-22EE-425D-ACBB-2A0E34821452}" type="sibTrans" cxnId="{9A5EEBD8-F808-445A-920C-E60766A1209B}">
      <dgm:prSet/>
      <dgm:spPr/>
      <dgm:t>
        <a:bodyPr/>
        <a:lstStyle/>
        <a:p>
          <a:endParaRPr lang="ru-RU"/>
        </a:p>
      </dgm:t>
    </dgm:pt>
    <dgm:pt modelId="{CFA4B28F-2C1D-4CF6-B065-F83742ED3331}">
      <dgm:prSet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b="1" i="1" dirty="0" smtClean="0">
              <a:solidFill>
                <a:schemeClr val="accent2"/>
              </a:solidFill>
            </a:rPr>
            <a:t>ПК 2.3.</a:t>
          </a:r>
          <a:endParaRPr lang="ru-RU" b="1" i="1" dirty="0">
            <a:solidFill>
              <a:schemeClr val="accent2"/>
            </a:solidFill>
          </a:endParaRPr>
        </a:p>
      </dgm:t>
    </dgm:pt>
    <dgm:pt modelId="{1917ED98-9279-4F0F-BB64-EB3182BF7B2C}" type="parTrans" cxnId="{9A1B4A63-A43D-4FE4-A1A6-B3ABD9B1951B}">
      <dgm:prSet/>
      <dgm:spPr/>
      <dgm:t>
        <a:bodyPr/>
        <a:lstStyle/>
        <a:p>
          <a:endParaRPr lang="ru-RU"/>
        </a:p>
      </dgm:t>
    </dgm:pt>
    <dgm:pt modelId="{CB41CB7E-634F-4427-8B8A-E2EEE82D5AB5}" type="sibTrans" cxnId="{9A1B4A63-A43D-4FE4-A1A6-B3ABD9B1951B}">
      <dgm:prSet/>
      <dgm:spPr/>
      <dgm:t>
        <a:bodyPr/>
        <a:lstStyle/>
        <a:p>
          <a:endParaRPr lang="ru-RU"/>
        </a:p>
      </dgm:t>
    </dgm:pt>
    <dgm:pt modelId="{AA4ABAD7-31D3-4235-A713-10852116CD3E}" type="pres">
      <dgm:prSet presAssocID="{BD991BF8-3141-411E-92AA-00B8AEA7B19E}" presName="compositeShape" presStyleCnt="0">
        <dgm:presLayoutVars>
          <dgm:chMax val="7"/>
          <dgm:dir/>
          <dgm:resizeHandles val="exact"/>
        </dgm:presLayoutVars>
      </dgm:prSet>
      <dgm:spPr/>
    </dgm:pt>
    <dgm:pt modelId="{DD1C48FE-7676-4731-80B3-E05A9A993BC7}" type="pres">
      <dgm:prSet presAssocID="{BD991BF8-3141-411E-92AA-00B8AEA7B19E}" presName="wedge1" presStyleLbl="node1" presStyleIdx="0" presStyleCnt="4" custAng="0"/>
      <dgm:spPr/>
      <dgm:t>
        <a:bodyPr/>
        <a:lstStyle/>
        <a:p>
          <a:endParaRPr lang="ru-RU"/>
        </a:p>
      </dgm:t>
    </dgm:pt>
    <dgm:pt modelId="{C8A31887-5D9D-4033-9F92-92590FC80D2E}" type="pres">
      <dgm:prSet presAssocID="{BD991BF8-3141-411E-92AA-00B8AEA7B19E}" presName="dummy1a" presStyleCnt="0"/>
      <dgm:spPr/>
    </dgm:pt>
    <dgm:pt modelId="{80D7AEEC-CBF8-4742-9729-2A61E9B75A33}" type="pres">
      <dgm:prSet presAssocID="{BD991BF8-3141-411E-92AA-00B8AEA7B19E}" presName="dummy1b" presStyleCnt="0"/>
      <dgm:spPr/>
    </dgm:pt>
    <dgm:pt modelId="{E8530257-E00C-436F-B651-1F8598529310}" type="pres">
      <dgm:prSet presAssocID="{BD991BF8-3141-411E-92AA-00B8AEA7B19E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88E4B-635C-4D12-9F88-0C2D14EEA5E8}" type="pres">
      <dgm:prSet presAssocID="{BD991BF8-3141-411E-92AA-00B8AEA7B19E}" presName="wedge2" presStyleLbl="node1" presStyleIdx="1" presStyleCnt="4"/>
      <dgm:spPr/>
      <dgm:t>
        <a:bodyPr/>
        <a:lstStyle/>
        <a:p>
          <a:endParaRPr lang="ru-RU"/>
        </a:p>
      </dgm:t>
    </dgm:pt>
    <dgm:pt modelId="{180C4E4F-0A47-4389-9130-E1B53A76266A}" type="pres">
      <dgm:prSet presAssocID="{BD991BF8-3141-411E-92AA-00B8AEA7B19E}" presName="dummy2a" presStyleCnt="0"/>
      <dgm:spPr/>
    </dgm:pt>
    <dgm:pt modelId="{5D1979BC-E2B1-42D3-948F-D3A7E4E46C7B}" type="pres">
      <dgm:prSet presAssocID="{BD991BF8-3141-411E-92AA-00B8AEA7B19E}" presName="dummy2b" presStyleCnt="0"/>
      <dgm:spPr/>
    </dgm:pt>
    <dgm:pt modelId="{A1E14A41-7D61-42DB-AE0B-5B88557D317B}" type="pres">
      <dgm:prSet presAssocID="{BD991BF8-3141-411E-92AA-00B8AEA7B19E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689FF-558E-44B3-9685-F95F08833E36}" type="pres">
      <dgm:prSet presAssocID="{BD991BF8-3141-411E-92AA-00B8AEA7B19E}" presName="wedge3" presStyleLbl="node1" presStyleIdx="2" presStyleCnt="4"/>
      <dgm:spPr/>
      <dgm:t>
        <a:bodyPr/>
        <a:lstStyle/>
        <a:p>
          <a:endParaRPr lang="ru-RU"/>
        </a:p>
      </dgm:t>
    </dgm:pt>
    <dgm:pt modelId="{8E4491C8-FE86-4D61-8626-020CD0AA8B3C}" type="pres">
      <dgm:prSet presAssocID="{BD991BF8-3141-411E-92AA-00B8AEA7B19E}" presName="dummy3a" presStyleCnt="0"/>
      <dgm:spPr/>
    </dgm:pt>
    <dgm:pt modelId="{D075CDB9-6F3E-4AAA-BED6-3FB0801C2038}" type="pres">
      <dgm:prSet presAssocID="{BD991BF8-3141-411E-92AA-00B8AEA7B19E}" presName="dummy3b" presStyleCnt="0"/>
      <dgm:spPr/>
    </dgm:pt>
    <dgm:pt modelId="{6F303625-17B0-4AB0-A16C-CABCA7BC9FB7}" type="pres">
      <dgm:prSet presAssocID="{BD991BF8-3141-411E-92AA-00B8AEA7B19E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17992-8068-44D6-B27C-183FFD07831D}" type="pres">
      <dgm:prSet presAssocID="{BD991BF8-3141-411E-92AA-00B8AEA7B19E}" presName="wedge4" presStyleLbl="node1" presStyleIdx="3" presStyleCnt="4"/>
      <dgm:spPr/>
      <dgm:t>
        <a:bodyPr/>
        <a:lstStyle/>
        <a:p>
          <a:endParaRPr lang="ru-RU"/>
        </a:p>
      </dgm:t>
    </dgm:pt>
    <dgm:pt modelId="{D6EBAE8E-4928-4DCE-A2B3-B392A32814E8}" type="pres">
      <dgm:prSet presAssocID="{BD991BF8-3141-411E-92AA-00B8AEA7B19E}" presName="dummy4a" presStyleCnt="0"/>
      <dgm:spPr/>
    </dgm:pt>
    <dgm:pt modelId="{6DA5B61A-C01B-4665-8E2B-FEAEF902FA66}" type="pres">
      <dgm:prSet presAssocID="{BD991BF8-3141-411E-92AA-00B8AEA7B19E}" presName="dummy4b" presStyleCnt="0"/>
      <dgm:spPr/>
    </dgm:pt>
    <dgm:pt modelId="{AB95DBB9-F898-4F8A-963D-3A9DD61B25EF}" type="pres">
      <dgm:prSet presAssocID="{BD991BF8-3141-411E-92AA-00B8AEA7B19E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4F48F-8B5C-448C-BD29-CB5C7D18CBDF}" type="pres">
      <dgm:prSet presAssocID="{9DF0AF8C-2CF8-40CD-BB31-C457D804D093}" presName="arrowWedge1" presStyleLbl="fgSibTrans2D1" presStyleIdx="0" presStyleCnt="4"/>
      <dgm:spPr/>
    </dgm:pt>
    <dgm:pt modelId="{0E4F3D62-24CD-4522-BD4C-BE67A5872F87}" type="pres">
      <dgm:prSet presAssocID="{21A4B761-5409-4633-AB1D-AF7DC3FB130D}" presName="arrowWedge2" presStyleLbl="fgSibTrans2D1" presStyleIdx="1" presStyleCnt="4"/>
      <dgm:spPr/>
    </dgm:pt>
    <dgm:pt modelId="{890371DC-7D91-4DDB-ADC8-F7A35D4900E5}" type="pres">
      <dgm:prSet presAssocID="{CB41CB7E-634F-4427-8B8A-E2EEE82D5AB5}" presName="arrowWedge3" presStyleLbl="fgSibTrans2D1" presStyleIdx="2" presStyleCnt="4"/>
      <dgm:spPr/>
    </dgm:pt>
    <dgm:pt modelId="{F2096DA2-EBBE-40C0-9D3B-F7C491CE2BA0}" type="pres">
      <dgm:prSet presAssocID="{E08880CF-22EE-425D-ACBB-2A0E34821452}" presName="arrowWedge4" presStyleLbl="fgSibTrans2D1" presStyleIdx="3" presStyleCnt="4"/>
      <dgm:spPr/>
    </dgm:pt>
  </dgm:ptLst>
  <dgm:cxnLst>
    <dgm:cxn modelId="{4EE886B8-DF77-4760-8B8D-3DE73AC8F9D2}" type="presOf" srcId="{E59F6FAB-3545-4F20-9357-B4E1D1B9C32B}" destId="{48D17992-8068-44D6-B27C-183FFD07831D}" srcOrd="0" destOrd="0" presId="urn:microsoft.com/office/officeart/2005/8/layout/cycle8"/>
    <dgm:cxn modelId="{9A5EEBD8-F808-445A-920C-E60766A1209B}" srcId="{BD991BF8-3141-411E-92AA-00B8AEA7B19E}" destId="{E59F6FAB-3545-4F20-9357-B4E1D1B9C32B}" srcOrd="3" destOrd="0" parTransId="{FB538CFA-196E-4B56-A9A7-32D92603B63B}" sibTransId="{E08880CF-22EE-425D-ACBB-2A0E34821452}"/>
    <dgm:cxn modelId="{1B624941-920C-4179-9E57-3FB0B9F6E934}" srcId="{BD991BF8-3141-411E-92AA-00B8AEA7B19E}" destId="{EE16739B-06EB-4593-BDD9-808AA0138203}" srcOrd="1" destOrd="0" parTransId="{D9C727F0-4C32-4458-8CBE-EA1B0789FFBE}" sibTransId="{21A4B761-5409-4633-AB1D-AF7DC3FB130D}"/>
    <dgm:cxn modelId="{480C6003-14C3-4F9F-A0AE-E8959CFF3D1D}" type="presOf" srcId="{E59F6FAB-3545-4F20-9357-B4E1D1B9C32B}" destId="{AB95DBB9-F898-4F8A-963D-3A9DD61B25EF}" srcOrd="1" destOrd="0" presId="urn:microsoft.com/office/officeart/2005/8/layout/cycle8"/>
    <dgm:cxn modelId="{7F480ED5-7FCE-4AA8-AF71-5E509AB45562}" type="presOf" srcId="{BD991BF8-3141-411E-92AA-00B8AEA7B19E}" destId="{AA4ABAD7-31D3-4235-A713-10852116CD3E}" srcOrd="0" destOrd="0" presId="urn:microsoft.com/office/officeart/2005/8/layout/cycle8"/>
    <dgm:cxn modelId="{1A6D7A23-6CF4-463A-804D-17DE5FE3E79B}" type="presOf" srcId="{CFA4B28F-2C1D-4CF6-B065-F83742ED3331}" destId="{CC6689FF-558E-44B3-9685-F95F08833E36}" srcOrd="0" destOrd="0" presId="urn:microsoft.com/office/officeart/2005/8/layout/cycle8"/>
    <dgm:cxn modelId="{60FA35EF-7E17-4052-A5A4-9F4A45B286A4}" type="presOf" srcId="{CFA4B28F-2C1D-4CF6-B065-F83742ED3331}" destId="{6F303625-17B0-4AB0-A16C-CABCA7BC9FB7}" srcOrd="1" destOrd="0" presId="urn:microsoft.com/office/officeart/2005/8/layout/cycle8"/>
    <dgm:cxn modelId="{F7279E8A-6638-4670-B671-123EE20901BA}" type="presOf" srcId="{E4045E0F-CED6-45C2-8E91-4A4B356F8B18}" destId="{E8530257-E00C-436F-B651-1F8598529310}" srcOrd="1" destOrd="0" presId="urn:microsoft.com/office/officeart/2005/8/layout/cycle8"/>
    <dgm:cxn modelId="{5C06A5F9-06F0-477D-8E2F-E5B80775D6F5}" srcId="{BD991BF8-3141-411E-92AA-00B8AEA7B19E}" destId="{E4045E0F-CED6-45C2-8E91-4A4B356F8B18}" srcOrd="0" destOrd="0" parTransId="{1F2E7BB4-01F1-4D81-90EE-AE5E4DFC545D}" sibTransId="{9DF0AF8C-2CF8-40CD-BB31-C457D804D093}"/>
    <dgm:cxn modelId="{D81CB8FC-02DA-4CFE-92DA-7C1F1C71995E}" type="presOf" srcId="{EE16739B-06EB-4593-BDD9-808AA0138203}" destId="{A1E14A41-7D61-42DB-AE0B-5B88557D317B}" srcOrd="1" destOrd="0" presId="urn:microsoft.com/office/officeart/2005/8/layout/cycle8"/>
    <dgm:cxn modelId="{9A1B4A63-A43D-4FE4-A1A6-B3ABD9B1951B}" srcId="{BD991BF8-3141-411E-92AA-00B8AEA7B19E}" destId="{CFA4B28F-2C1D-4CF6-B065-F83742ED3331}" srcOrd="2" destOrd="0" parTransId="{1917ED98-9279-4F0F-BB64-EB3182BF7B2C}" sibTransId="{CB41CB7E-634F-4427-8B8A-E2EEE82D5AB5}"/>
    <dgm:cxn modelId="{CA0FBB72-7B2A-4C73-95E4-4B543093D8CD}" type="presOf" srcId="{E4045E0F-CED6-45C2-8E91-4A4B356F8B18}" destId="{DD1C48FE-7676-4731-80B3-E05A9A993BC7}" srcOrd="0" destOrd="0" presId="urn:microsoft.com/office/officeart/2005/8/layout/cycle8"/>
    <dgm:cxn modelId="{F667DC8E-EDAF-4A3F-A09F-D215E69FF325}" type="presOf" srcId="{EE16739B-06EB-4593-BDD9-808AA0138203}" destId="{49188E4B-635C-4D12-9F88-0C2D14EEA5E8}" srcOrd="0" destOrd="0" presId="urn:microsoft.com/office/officeart/2005/8/layout/cycle8"/>
    <dgm:cxn modelId="{0E87BB7A-E86B-4537-B2BD-D25AF29E7979}" type="presParOf" srcId="{AA4ABAD7-31D3-4235-A713-10852116CD3E}" destId="{DD1C48FE-7676-4731-80B3-E05A9A993BC7}" srcOrd="0" destOrd="0" presId="urn:microsoft.com/office/officeart/2005/8/layout/cycle8"/>
    <dgm:cxn modelId="{4F8621E6-A446-44D1-BDB1-62F035B3C3F4}" type="presParOf" srcId="{AA4ABAD7-31D3-4235-A713-10852116CD3E}" destId="{C8A31887-5D9D-4033-9F92-92590FC80D2E}" srcOrd="1" destOrd="0" presId="urn:microsoft.com/office/officeart/2005/8/layout/cycle8"/>
    <dgm:cxn modelId="{7E43D915-3C3F-4F1F-82A9-DF7D706F8024}" type="presParOf" srcId="{AA4ABAD7-31D3-4235-A713-10852116CD3E}" destId="{80D7AEEC-CBF8-4742-9729-2A61E9B75A33}" srcOrd="2" destOrd="0" presId="urn:microsoft.com/office/officeart/2005/8/layout/cycle8"/>
    <dgm:cxn modelId="{CBC06C6E-A19A-4627-B27D-6D14BFEA4470}" type="presParOf" srcId="{AA4ABAD7-31D3-4235-A713-10852116CD3E}" destId="{E8530257-E00C-436F-B651-1F8598529310}" srcOrd="3" destOrd="0" presId="urn:microsoft.com/office/officeart/2005/8/layout/cycle8"/>
    <dgm:cxn modelId="{D25C3CD0-37E0-4143-AB41-C5A23E7F3DBE}" type="presParOf" srcId="{AA4ABAD7-31D3-4235-A713-10852116CD3E}" destId="{49188E4B-635C-4D12-9F88-0C2D14EEA5E8}" srcOrd="4" destOrd="0" presId="urn:microsoft.com/office/officeart/2005/8/layout/cycle8"/>
    <dgm:cxn modelId="{222E0D01-ACD5-46B6-B987-0786F99533F5}" type="presParOf" srcId="{AA4ABAD7-31D3-4235-A713-10852116CD3E}" destId="{180C4E4F-0A47-4389-9130-E1B53A76266A}" srcOrd="5" destOrd="0" presId="urn:microsoft.com/office/officeart/2005/8/layout/cycle8"/>
    <dgm:cxn modelId="{77220402-C36D-4AD4-B117-9CFC85AE89C8}" type="presParOf" srcId="{AA4ABAD7-31D3-4235-A713-10852116CD3E}" destId="{5D1979BC-E2B1-42D3-948F-D3A7E4E46C7B}" srcOrd="6" destOrd="0" presId="urn:microsoft.com/office/officeart/2005/8/layout/cycle8"/>
    <dgm:cxn modelId="{B68A5972-112B-4D40-85DA-33941C14C034}" type="presParOf" srcId="{AA4ABAD7-31D3-4235-A713-10852116CD3E}" destId="{A1E14A41-7D61-42DB-AE0B-5B88557D317B}" srcOrd="7" destOrd="0" presId="urn:microsoft.com/office/officeart/2005/8/layout/cycle8"/>
    <dgm:cxn modelId="{D5D39DDB-09B1-421C-9494-77FCB949E5BD}" type="presParOf" srcId="{AA4ABAD7-31D3-4235-A713-10852116CD3E}" destId="{CC6689FF-558E-44B3-9685-F95F08833E36}" srcOrd="8" destOrd="0" presId="urn:microsoft.com/office/officeart/2005/8/layout/cycle8"/>
    <dgm:cxn modelId="{A9150501-239A-477F-815F-AE0AB407250A}" type="presParOf" srcId="{AA4ABAD7-31D3-4235-A713-10852116CD3E}" destId="{8E4491C8-FE86-4D61-8626-020CD0AA8B3C}" srcOrd="9" destOrd="0" presId="urn:microsoft.com/office/officeart/2005/8/layout/cycle8"/>
    <dgm:cxn modelId="{4F593319-4943-4917-9928-E44D54E42893}" type="presParOf" srcId="{AA4ABAD7-31D3-4235-A713-10852116CD3E}" destId="{D075CDB9-6F3E-4AAA-BED6-3FB0801C2038}" srcOrd="10" destOrd="0" presId="urn:microsoft.com/office/officeart/2005/8/layout/cycle8"/>
    <dgm:cxn modelId="{ED1BBEF2-9C8C-47EF-8C0C-DCDA7A997A26}" type="presParOf" srcId="{AA4ABAD7-31D3-4235-A713-10852116CD3E}" destId="{6F303625-17B0-4AB0-A16C-CABCA7BC9FB7}" srcOrd="11" destOrd="0" presId="urn:microsoft.com/office/officeart/2005/8/layout/cycle8"/>
    <dgm:cxn modelId="{743AE455-8686-4D29-9181-DCD8EA538468}" type="presParOf" srcId="{AA4ABAD7-31D3-4235-A713-10852116CD3E}" destId="{48D17992-8068-44D6-B27C-183FFD07831D}" srcOrd="12" destOrd="0" presId="urn:microsoft.com/office/officeart/2005/8/layout/cycle8"/>
    <dgm:cxn modelId="{3D1B67B7-11F0-44A2-B1C8-9E3D6D2D2D28}" type="presParOf" srcId="{AA4ABAD7-31D3-4235-A713-10852116CD3E}" destId="{D6EBAE8E-4928-4DCE-A2B3-B392A32814E8}" srcOrd="13" destOrd="0" presId="urn:microsoft.com/office/officeart/2005/8/layout/cycle8"/>
    <dgm:cxn modelId="{9A8DC8D9-051B-48C0-AFBF-19BC470F1C0E}" type="presParOf" srcId="{AA4ABAD7-31D3-4235-A713-10852116CD3E}" destId="{6DA5B61A-C01B-4665-8E2B-FEAEF902FA66}" srcOrd="14" destOrd="0" presId="urn:microsoft.com/office/officeart/2005/8/layout/cycle8"/>
    <dgm:cxn modelId="{87C8E831-340D-449D-BD11-C3E8D315A452}" type="presParOf" srcId="{AA4ABAD7-31D3-4235-A713-10852116CD3E}" destId="{AB95DBB9-F898-4F8A-963D-3A9DD61B25EF}" srcOrd="15" destOrd="0" presId="urn:microsoft.com/office/officeart/2005/8/layout/cycle8"/>
    <dgm:cxn modelId="{C8FC18DC-60B7-4E4F-A3B7-B0986FAD095C}" type="presParOf" srcId="{AA4ABAD7-31D3-4235-A713-10852116CD3E}" destId="{2534F48F-8B5C-448C-BD29-CB5C7D18CBDF}" srcOrd="16" destOrd="0" presId="urn:microsoft.com/office/officeart/2005/8/layout/cycle8"/>
    <dgm:cxn modelId="{40645CEC-29FC-4BC9-BFC0-0FC07588374B}" type="presParOf" srcId="{AA4ABAD7-31D3-4235-A713-10852116CD3E}" destId="{0E4F3D62-24CD-4522-BD4C-BE67A5872F87}" srcOrd="17" destOrd="0" presId="urn:microsoft.com/office/officeart/2005/8/layout/cycle8"/>
    <dgm:cxn modelId="{89D78932-C577-486D-9C66-FB5CE05AFF5F}" type="presParOf" srcId="{AA4ABAD7-31D3-4235-A713-10852116CD3E}" destId="{890371DC-7D91-4DDB-ADC8-F7A35D4900E5}" srcOrd="18" destOrd="0" presId="urn:microsoft.com/office/officeart/2005/8/layout/cycle8"/>
    <dgm:cxn modelId="{330A108A-5164-415C-B567-2E875D88166A}" type="presParOf" srcId="{AA4ABAD7-31D3-4235-A713-10852116CD3E}" destId="{F2096DA2-EBBE-40C0-9D3B-F7C491CE2BA0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471DA3-2A13-4FB0-AA0D-F1375B68E84F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8DA869-B1A5-48E5-B166-4B556070AC32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dirty="0" smtClean="0"/>
            <a:t>Производственная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 практика</a:t>
          </a:r>
        </a:p>
        <a:p>
          <a:pPr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 smtClean="0"/>
            <a:t>Учебная практика</a:t>
          </a:r>
        </a:p>
      </dgm:t>
    </dgm:pt>
    <dgm:pt modelId="{1B1DD8AC-D9E1-4FFA-9192-CDE8E55F2332}" type="parTrans" cxnId="{60A65171-0992-42E8-8518-C70034C3D8E5}">
      <dgm:prSet/>
      <dgm:spPr/>
      <dgm:t>
        <a:bodyPr/>
        <a:lstStyle/>
        <a:p>
          <a:endParaRPr lang="ru-RU"/>
        </a:p>
      </dgm:t>
    </dgm:pt>
    <dgm:pt modelId="{53E788D4-98F5-4377-8BE8-0A96477F377F}" type="sibTrans" cxnId="{60A65171-0992-42E8-8518-C70034C3D8E5}">
      <dgm:prSet/>
      <dgm:spPr/>
      <dgm:t>
        <a:bodyPr/>
        <a:lstStyle/>
        <a:p>
          <a:endParaRPr lang="ru-RU"/>
        </a:p>
      </dgm:t>
    </dgm:pt>
    <dgm:pt modelId="{D01A8FDB-072F-4920-B701-485DD043259F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Инженерная графика</a:t>
          </a:r>
          <a:endParaRPr lang="ru-RU" sz="1600" b="1" dirty="0"/>
        </a:p>
      </dgm:t>
    </dgm:pt>
    <dgm:pt modelId="{82628818-F6EC-4A6A-B6AD-5DCB5C218C45}" type="parTrans" cxnId="{DEEA8CDE-9CE0-4E30-A459-2E447D1BB5F9}">
      <dgm:prSet/>
      <dgm:spPr/>
      <dgm:t>
        <a:bodyPr/>
        <a:lstStyle/>
        <a:p>
          <a:endParaRPr lang="ru-RU"/>
        </a:p>
      </dgm:t>
    </dgm:pt>
    <dgm:pt modelId="{A84FAE13-5C67-4F93-8D3B-588B819513EB}" type="sibTrans" cxnId="{DEEA8CDE-9CE0-4E30-A459-2E447D1BB5F9}">
      <dgm:prSet/>
      <dgm:spPr/>
      <dgm:t>
        <a:bodyPr/>
        <a:lstStyle/>
        <a:p>
          <a:endParaRPr lang="ru-RU"/>
        </a:p>
      </dgm:t>
    </dgm:pt>
    <dgm:pt modelId="{9B4F21A6-C383-4876-A3FA-40BB021938DC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Метрология, стандартизация и сертификация</a:t>
          </a:r>
          <a:endParaRPr lang="ru-RU" sz="1600" b="1" dirty="0"/>
        </a:p>
      </dgm:t>
    </dgm:pt>
    <dgm:pt modelId="{64DF4EE0-E191-4990-9EED-08F150019DFE}" type="parTrans" cxnId="{AE9CB628-CA6D-4AB9-8E17-741B12CE17AA}">
      <dgm:prSet/>
      <dgm:spPr/>
      <dgm:t>
        <a:bodyPr/>
        <a:lstStyle/>
        <a:p>
          <a:endParaRPr lang="ru-RU"/>
        </a:p>
      </dgm:t>
    </dgm:pt>
    <dgm:pt modelId="{77B96BA9-3B6B-4132-93C6-F422A62B7219}" type="sibTrans" cxnId="{AE9CB628-CA6D-4AB9-8E17-741B12CE17AA}">
      <dgm:prSet/>
      <dgm:spPr/>
      <dgm:t>
        <a:bodyPr/>
        <a:lstStyle/>
        <a:p>
          <a:endParaRPr lang="ru-RU"/>
        </a:p>
      </dgm:t>
    </dgm:pt>
    <dgm:pt modelId="{97DD875B-C646-4602-8BED-3ECD05AC7C94}">
      <dgm:prSet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61AFA08E-402D-47E1-9E38-D8052B1462A4}" type="parTrans" cxnId="{BE28D90D-C9DF-4ABF-9DE0-F089AD58C811}">
      <dgm:prSet/>
      <dgm:spPr/>
      <dgm:t>
        <a:bodyPr/>
        <a:lstStyle/>
        <a:p>
          <a:endParaRPr lang="ru-RU"/>
        </a:p>
      </dgm:t>
    </dgm:pt>
    <dgm:pt modelId="{F1C2178B-B601-4BAE-8665-96FD1492270F}" type="sibTrans" cxnId="{BE28D90D-C9DF-4ABF-9DE0-F089AD58C811}">
      <dgm:prSet/>
      <dgm:spPr/>
      <dgm:t>
        <a:bodyPr/>
        <a:lstStyle/>
        <a:p>
          <a:endParaRPr lang="ru-RU"/>
        </a:p>
      </dgm:t>
    </dgm:pt>
    <dgm:pt modelId="{994DB42E-76EF-4A87-921E-3154E7955C54}">
      <dgm:prSet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92576B9D-F688-4ABD-8F99-E6D5C6BEC75E}" type="parTrans" cxnId="{D590EED7-4CFC-4381-BC22-7D89890382A0}">
      <dgm:prSet/>
      <dgm:spPr/>
      <dgm:t>
        <a:bodyPr/>
        <a:lstStyle/>
        <a:p>
          <a:endParaRPr lang="ru-RU"/>
        </a:p>
      </dgm:t>
    </dgm:pt>
    <dgm:pt modelId="{BC0371C9-5218-4140-AAA4-03AB65599809}" type="sibTrans" cxnId="{D590EED7-4CFC-4381-BC22-7D89890382A0}">
      <dgm:prSet/>
      <dgm:spPr/>
      <dgm:t>
        <a:bodyPr/>
        <a:lstStyle/>
        <a:p>
          <a:endParaRPr lang="ru-RU"/>
        </a:p>
      </dgm:t>
    </dgm:pt>
    <dgm:pt modelId="{3463A182-F905-4502-8A2D-BC473731E732}">
      <dgm:prSet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 smtClean="0"/>
            <a:t>Резьбовые соединения</a:t>
          </a:r>
          <a:endParaRPr lang="ru-RU" b="1" dirty="0"/>
        </a:p>
      </dgm:t>
    </dgm:pt>
    <dgm:pt modelId="{B08F7EAA-8577-4C33-94A5-DF95291E5D2B}" type="parTrans" cxnId="{171E39AC-5E94-42D0-AC05-4F2D46F43D37}">
      <dgm:prSet/>
      <dgm:spPr/>
      <dgm:t>
        <a:bodyPr/>
        <a:lstStyle/>
        <a:p>
          <a:endParaRPr lang="ru-RU"/>
        </a:p>
      </dgm:t>
    </dgm:pt>
    <dgm:pt modelId="{10C47F18-DD6B-4E03-BB01-95DAD787FC68}" type="sibTrans" cxnId="{171E39AC-5E94-42D0-AC05-4F2D46F43D37}">
      <dgm:prSet/>
      <dgm:spPr/>
      <dgm:t>
        <a:bodyPr/>
        <a:lstStyle/>
        <a:p>
          <a:endParaRPr lang="ru-RU"/>
        </a:p>
      </dgm:t>
    </dgm:pt>
    <dgm:pt modelId="{A78C14BD-92B8-4847-A8F5-2D9D1157D567}" type="pres">
      <dgm:prSet presAssocID="{3F471DA3-2A13-4FB0-AA0D-F1375B68E84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84AADEB-2D44-43E4-8C31-6B21D850E7AC}" type="pres">
      <dgm:prSet presAssocID="{488DA869-B1A5-48E5-B166-4B556070AC32}" presName="hierRoot1" presStyleCnt="0"/>
      <dgm:spPr/>
    </dgm:pt>
    <dgm:pt modelId="{6FE120B1-ADA5-443D-ABC7-6AAC93D90F37}" type="pres">
      <dgm:prSet presAssocID="{488DA869-B1A5-48E5-B166-4B556070AC32}" presName="composite" presStyleCnt="0"/>
      <dgm:spPr/>
    </dgm:pt>
    <dgm:pt modelId="{6600DC33-A611-4E9E-89D3-00E405B6C5EA}" type="pres">
      <dgm:prSet presAssocID="{488DA869-B1A5-48E5-B166-4B556070AC32}" presName="background" presStyleLbl="node0" presStyleIdx="0" presStyleCnt="1"/>
      <dgm:spPr/>
    </dgm:pt>
    <dgm:pt modelId="{9AC63BF7-A01D-4343-8F9C-36925C679BBE}" type="pres">
      <dgm:prSet presAssocID="{488DA869-B1A5-48E5-B166-4B556070AC32}" presName="text" presStyleLbl="fgAcc0" presStyleIdx="0" presStyleCnt="1" custScaleX="150652" custScaleY="68782" custLinFactNeighborX="1293" custLinFactNeighborY="-546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7EE6EE-77DA-48EB-9844-D3E272655CEB}" type="pres">
      <dgm:prSet presAssocID="{488DA869-B1A5-48E5-B166-4B556070AC32}" presName="hierChild2" presStyleCnt="0"/>
      <dgm:spPr/>
    </dgm:pt>
    <dgm:pt modelId="{1AD48272-5DE5-45C4-ABF6-BCB93C6E5DC9}" type="pres">
      <dgm:prSet presAssocID="{82628818-F6EC-4A6A-B6AD-5DCB5C218C45}" presName="Name10" presStyleLbl="parChTrans1D2" presStyleIdx="0" presStyleCnt="3"/>
      <dgm:spPr/>
      <dgm:t>
        <a:bodyPr/>
        <a:lstStyle/>
        <a:p>
          <a:endParaRPr lang="ru-RU"/>
        </a:p>
      </dgm:t>
    </dgm:pt>
    <dgm:pt modelId="{DC3F4DBB-7153-4EE5-8A50-0851A493D645}" type="pres">
      <dgm:prSet presAssocID="{D01A8FDB-072F-4920-B701-485DD043259F}" presName="hierRoot2" presStyleCnt="0"/>
      <dgm:spPr/>
    </dgm:pt>
    <dgm:pt modelId="{3B6F904A-9915-4930-8130-831C2405DB46}" type="pres">
      <dgm:prSet presAssocID="{D01A8FDB-072F-4920-B701-485DD043259F}" presName="composite2" presStyleCnt="0"/>
      <dgm:spPr/>
    </dgm:pt>
    <dgm:pt modelId="{AE95CDC8-82EF-4C06-B360-B679390C54D7}" type="pres">
      <dgm:prSet presAssocID="{D01A8FDB-072F-4920-B701-485DD043259F}" presName="background2" presStyleLbl="node2" presStyleIdx="0" presStyleCnt="3"/>
      <dgm:spPr/>
    </dgm:pt>
    <dgm:pt modelId="{5E8C3991-7865-4626-AD3A-950741D9345D}" type="pres">
      <dgm:prSet presAssocID="{D01A8FDB-072F-4920-B701-485DD043259F}" presName="text2" presStyleLbl="fgAcc2" presStyleIdx="0" presStyleCnt="3" custScaleX="112865" custScaleY="54961" custLinFactNeighborX="21232" custLinFactNeighborY="316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CF2CA0-A3C9-490D-9011-0DD2506F2F8F}" type="pres">
      <dgm:prSet presAssocID="{D01A8FDB-072F-4920-B701-485DD043259F}" presName="hierChild3" presStyleCnt="0"/>
      <dgm:spPr/>
    </dgm:pt>
    <dgm:pt modelId="{4794D56C-E9F8-49CD-9B0B-78BE5FADB9DF}" type="pres">
      <dgm:prSet presAssocID="{B08F7EAA-8577-4C33-94A5-DF95291E5D2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98E2FF10-2372-42F9-871D-20ED5D7FBEB2}" type="pres">
      <dgm:prSet presAssocID="{3463A182-F905-4502-8A2D-BC473731E732}" presName="hierRoot2" presStyleCnt="0"/>
      <dgm:spPr/>
    </dgm:pt>
    <dgm:pt modelId="{EDEF358E-9505-43D0-8705-0263AF326CB5}" type="pres">
      <dgm:prSet presAssocID="{3463A182-F905-4502-8A2D-BC473731E732}" presName="composite2" presStyleCnt="0"/>
      <dgm:spPr/>
    </dgm:pt>
    <dgm:pt modelId="{2DD76864-93B3-4836-9622-A0A9F4CB85A5}" type="pres">
      <dgm:prSet presAssocID="{3463A182-F905-4502-8A2D-BC473731E732}" presName="background2" presStyleLbl="node2" presStyleIdx="1" presStyleCnt="3"/>
      <dgm:spPr/>
    </dgm:pt>
    <dgm:pt modelId="{3BD23282-E2D9-4F04-958D-26ABAD4ED742}" type="pres">
      <dgm:prSet presAssocID="{3463A182-F905-4502-8A2D-BC473731E732}" presName="text2" presStyleLbl="fgAcc2" presStyleIdx="1" presStyleCnt="3" custScaleX="130560" custScaleY="45957" custLinFactNeighborX="10940" custLinFactNeighborY="-645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59EC6D-9910-48BC-A597-8AEBD240FC99}" type="pres">
      <dgm:prSet presAssocID="{3463A182-F905-4502-8A2D-BC473731E732}" presName="hierChild3" presStyleCnt="0"/>
      <dgm:spPr/>
    </dgm:pt>
    <dgm:pt modelId="{800EEE3B-44C6-4FAD-87D8-E73A5D78997D}" type="pres">
      <dgm:prSet presAssocID="{61AFA08E-402D-47E1-9E38-D8052B1462A4}" presName="Name17" presStyleLbl="parChTrans1D3" presStyleIdx="0" presStyleCnt="2"/>
      <dgm:spPr/>
      <dgm:t>
        <a:bodyPr/>
        <a:lstStyle/>
        <a:p>
          <a:endParaRPr lang="ru-RU"/>
        </a:p>
      </dgm:t>
    </dgm:pt>
    <dgm:pt modelId="{B26BB3E6-5579-41C8-A6ED-241C933C62C7}" type="pres">
      <dgm:prSet presAssocID="{97DD875B-C646-4602-8BED-3ECD05AC7C94}" presName="hierRoot3" presStyleCnt="0"/>
      <dgm:spPr/>
    </dgm:pt>
    <dgm:pt modelId="{66DB180E-F059-425A-B3B9-32F67861EDE2}" type="pres">
      <dgm:prSet presAssocID="{97DD875B-C646-4602-8BED-3ECD05AC7C94}" presName="composite3" presStyleCnt="0"/>
      <dgm:spPr/>
    </dgm:pt>
    <dgm:pt modelId="{18E694A7-18C3-4C42-9846-3FDCD9298A34}" type="pres">
      <dgm:prSet presAssocID="{97DD875B-C646-4602-8BED-3ECD05AC7C94}" presName="background3" presStyleLbl="node3" presStyleIdx="0" presStyleCnt="2"/>
      <dgm:spPr/>
    </dgm:pt>
    <dgm:pt modelId="{CB1B6380-789A-4379-9B4F-5142B3C5005B}" type="pres">
      <dgm:prSet presAssocID="{97DD875B-C646-4602-8BED-3ECD05AC7C94}" presName="text3" presStyleLbl="fgAcc3" presStyleIdx="0" presStyleCnt="2" custScaleY="54260" custLinFactNeighborX="10863" custLinFactNeighborY="-581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264C75-DD40-4C37-A70D-2FC429952145}" type="pres">
      <dgm:prSet presAssocID="{97DD875B-C646-4602-8BED-3ECD05AC7C94}" presName="hierChild4" presStyleCnt="0"/>
      <dgm:spPr/>
    </dgm:pt>
    <dgm:pt modelId="{191164E0-7673-4708-951E-7EE76DB66968}" type="pres">
      <dgm:prSet presAssocID="{64DF4EE0-E191-4990-9EED-08F150019DFE}" presName="Name10" presStyleLbl="parChTrans1D2" presStyleIdx="2" presStyleCnt="3"/>
      <dgm:spPr/>
      <dgm:t>
        <a:bodyPr/>
        <a:lstStyle/>
        <a:p>
          <a:endParaRPr lang="ru-RU"/>
        </a:p>
      </dgm:t>
    </dgm:pt>
    <dgm:pt modelId="{0713B395-2C2A-4BF2-BB03-2A28199879AA}" type="pres">
      <dgm:prSet presAssocID="{9B4F21A6-C383-4876-A3FA-40BB021938DC}" presName="hierRoot2" presStyleCnt="0"/>
      <dgm:spPr/>
    </dgm:pt>
    <dgm:pt modelId="{ED40CF34-CAA4-41C6-B6EB-5AA76608A6AB}" type="pres">
      <dgm:prSet presAssocID="{9B4F21A6-C383-4876-A3FA-40BB021938DC}" presName="composite2" presStyleCnt="0"/>
      <dgm:spPr/>
    </dgm:pt>
    <dgm:pt modelId="{725D84E1-23CD-41B6-A532-E340B19E1595}" type="pres">
      <dgm:prSet presAssocID="{9B4F21A6-C383-4876-A3FA-40BB021938DC}" presName="background2" presStyleLbl="node2" presStyleIdx="2" presStyleCnt="3"/>
      <dgm:spPr/>
    </dgm:pt>
    <dgm:pt modelId="{443A47FC-BBDB-4565-B784-7EB5EB3B690F}" type="pres">
      <dgm:prSet presAssocID="{9B4F21A6-C383-4876-A3FA-40BB021938DC}" presName="text2" presStyleLbl="fgAcc2" presStyleIdx="2" presStyleCnt="3" custScaleX="132159" custScaleY="54050" custLinFactNeighborX="11018" custLinFactNeighborY="316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A4EF55-7064-4C45-9ADB-1BCCF878D5E4}" type="pres">
      <dgm:prSet presAssocID="{9B4F21A6-C383-4876-A3FA-40BB021938DC}" presName="hierChild3" presStyleCnt="0"/>
      <dgm:spPr/>
    </dgm:pt>
    <dgm:pt modelId="{22428CA8-B21A-4FFF-BDB3-CC5ED5560DE4}" type="pres">
      <dgm:prSet presAssocID="{92576B9D-F688-4ABD-8F99-E6D5C6BEC75E}" presName="Name17" presStyleLbl="parChTrans1D3" presStyleIdx="1" presStyleCnt="2"/>
      <dgm:spPr/>
      <dgm:t>
        <a:bodyPr/>
        <a:lstStyle/>
        <a:p>
          <a:endParaRPr lang="ru-RU"/>
        </a:p>
      </dgm:t>
    </dgm:pt>
    <dgm:pt modelId="{038EE8C5-9C6D-425F-AB23-E84CF364AA53}" type="pres">
      <dgm:prSet presAssocID="{994DB42E-76EF-4A87-921E-3154E7955C54}" presName="hierRoot3" presStyleCnt="0"/>
      <dgm:spPr/>
    </dgm:pt>
    <dgm:pt modelId="{DDF795C1-4141-4F16-8F79-546A4A3F72AB}" type="pres">
      <dgm:prSet presAssocID="{994DB42E-76EF-4A87-921E-3154E7955C54}" presName="composite3" presStyleCnt="0"/>
      <dgm:spPr/>
    </dgm:pt>
    <dgm:pt modelId="{4A5C81EB-910B-4602-8EA6-B436D8DBF223}" type="pres">
      <dgm:prSet presAssocID="{994DB42E-76EF-4A87-921E-3154E7955C54}" presName="background3" presStyleLbl="node3" presStyleIdx="1" presStyleCnt="2"/>
      <dgm:spPr/>
    </dgm:pt>
    <dgm:pt modelId="{F305EEA2-92E1-4425-B0A4-6EA45511F284}" type="pres">
      <dgm:prSet presAssocID="{994DB42E-76EF-4A87-921E-3154E7955C54}" presName="text3" presStyleLbl="fgAcc3" presStyleIdx="1" presStyleCnt="2" custScaleY="43904" custLinFactX="-38568" custLinFactNeighborX="-100000" custLinFactNeighborY="346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16FD6F-FD75-4FAC-9B06-24BD39DBBEA8}" type="pres">
      <dgm:prSet presAssocID="{994DB42E-76EF-4A87-921E-3154E7955C54}" presName="hierChild4" presStyleCnt="0"/>
      <dgm:spPr/>
    </dgm:pt>
  </dgm:ptLst>
  <dgm:cxnLst>
    <dgm:cxn modelId="{171E39AC-5E94-42D0-AC05-4F2D46F43D37}" srcId="{488DA869-B1A5-48E5-B166-4B556070AC32}" destId="{3463A182-F905-4502-8A2D-BC473731E732}" srcOrd="1" destOrd="0" parTransId="{B08F7EAA-8577-4C33-94A5-DF95291E5D2B}" sibTransId="{10C47F18-DD6B-4E03-BB01-95DAD787FC68}"/>
    <dgm:cxn modelId="{60A65171-0992-42E8-8518-C70034C3D8E5}" srcId="{3F471DA3-2A13-4FB0-AA0D-F1375B68E84F}" destId="{488DA869-B1A5-48E5-B166-4B556070AC32}" srcOrd="0" destOrd="0" parTransId="{1B1DD8AC-D9E1-4FFA-9192-CDE8E55F2332}" sibTransId="{53E788D4-98F5-4377-8BE8-0A96477F377F}"/>
    <dgm:cxn modelId="{9D6385E0-0F51-44DB-AE65-9F51166E5E00}" type="presOf" srcId="{9B4F21A6-C383-4876-A3FA-40BB021938DC}" destId="{443A47FC-BBDB-4565-B784-7EB5EB3B690F}" srcOrd="0" destOrd="0" presId="urn:microsoft.com/office/officeart/2005/8/layout/hierarchy1"/>
    <dgm:cxn modelId="{DEEA8CDE-9CE0-4E30-A459-2E447D1BB5F9}" srcId="{488DA869-B1A5-48E5-B166-4B556070AC32}" destId="{D01A8FDB-072F-4920-B701-485DD043259F}" srcOrd="0" destOrd="0" parTransId="{82628818-F6EC-4A6A-B6AD-5DCB5C218C45}" sibTransId="{A84FAE13-5C67-4F93-8D3B-588B819513EB}"/>
    <dgm:cxn modelId="{DC8D2DE6-E0DF-4447-9127-D911B9F26518}" type="presOf" srcId="{3463A182-F905-4502-8A2D-BC473731E732}" destId="{3BD23282-E2D9-4F04-958D-26ABAD4ED742}" srcOrd="0" destOrd="0" presId="urn:microsoft.com/office/officeart/2005/8/layout/hierarchy1"/>
    <dgm:cxn modelId="{AD82070A-3FBE-4B4D-8ECB-C642B4EF3BF6}" type="presOf" srcId="{994DB42E-76EF-4A87-921E-3154E7955C54}" destId="{F305EEA2-92E1-4425-B0A4-6EA45511F284}" srcOrd="0" destOrd="0" presId="urn:microsoft.com/office/officeart/2005/8/layout/hierarchy1"/>
    <dgm:cxn modelId="{D590EED7-4CFC-4381-BC22-7D89890382A0}" srcId="{9B4F21A6-C383-4876-A3FA-40BB021938DC}" destId="{994DB42E-76EF-4A87-921E-3154E7955C54}" srcOrd="0" destOrd="0" parTransId="{92576B9D-F688-4ABD-8F99-E6D5C6BEC75E}" sibTransId="{BC0371C9-5218-4140-AAA4-03AB65599809}"/>
    <dgm:cxn modelId="{0FD5F9A0-4D36-468F-9DEB-833079229FCB}" type="presOf" srcId="{92576B9D-F688-4ABD-8F99-E6D5C6BEC75E}" destId="{22428CA8-B21A-4FFF-BDB3-CC5ED5560DE4}" srcOrd="0" destOrd="0" presId="urn:microsoft.com/office/officeart/2005/8/layout/hierarchy1"/>
    <dgm:cxn modelId="{D43F7CB2-024D-4083-BC4D-34B8CEA0A682}" type="presOf" srcId="{64DF4EE0-E191-4990-9EED-08F150019DFE}" destId="{191164E0-7673-4708-951E-7EE76DB66968}" srcOrd="0" destOrd="0" presId="urn:microsoft.com/office/officeart/2005/8/layout/hierarchy1"/>
    <dgm:cxn modelId="{BE28D90D-C9DF-4ABF-9DE0-F089AD58C811}" srcId="{3463A182-F905-4502-8A2D-BC473731E732}" destId="{97DD875B-C646-4602-8BED-3ECD05AC7C94}" srcOrd="0" destOrd="0" parTransId="{61AFA08E-402D-47E1-9E38-D8052B1462A4}" sibTransId="{F1C2178B-B601-4BAE-8665-96FD1492270F}"/>
    <dgm:cxn modelId="{AE9CB628-CA6D-4AB9-8E17-741B12CE17AA}" srcId="{488DA869-B1A5-48E5-B166-4B556070AC32}" destId="{9B4F21A6-C383-4876-A3FA-40BB021938DC}" srcOrd="2" destOrd="0" parTransId="{64DF4EE0-E191-4990-9EED-08F150019DFE}" sibTransId="{77B96BA9-3B6B-4132-93C6-F422A62B7219}"/>
    <dgm:cxn modelId="{5EBB0F01-429A-4B7B-B2D7-8A6C0420196D}" type="presOf" srcId="{B08F7EAA-8577-4C33-94A5-DF95291E5D2B}" destId="{4794D56C-E9F8-49CD-9B0B-78BE5FADB9DF}" srcOrd="0" destOrd="0" presId="urn:microsoft.com/office/officeart/2005/8/layout/hierarchy1"/>
    <dgm:cxn modelId="{8925140E-0482-4CD4-9B8F-A1413653FCC5}" type="presOf" srcId="{3F471DA3-2A13-4FB0-AA0D-F1375B68E84F}" destId="{A78C14BD-92B8-4847-A8F5-2D9D1157D567}" srcOrd="0" destOrd="0" presId="urn:microsoft.com/office/officeart/2005/8/layout/hierarchy1"/>
    <dgm:cxn modelId="{7B18A2E6-F5CD-4884-ADC2-1DFEFDDC1AD7}" type="presOf" srcId="{82628818-F6EC-4A6A-B6AD-5DCB5C218C45}" destId="{1AD48272-5DE5-45C4-ABF6-BCB93C6E5DC9}" srcOrd="0" destOrd="0" presId="urn:microsoft.com/office/officeart/2005/8/layout/hierarchy1"/>
    <dgm:cxn modelId="{BEE8FB3D-3F64-4921-AD5C-7A78324C1BD5}" type="presOf" srcId="{488DA869-B1A5-48E5-B166-4B556070AC32}" destId="{9AC63BF7-A01D-4343-8F9C-36925C679BBE}" srcOrd="0" destOrd="0" presId="urn:microsoft.com/office/officeart/2005/8/layout/hierarchy1"/>
    <dgm:cxn modelId="{4899BE6D-7C08-451A-8EF3-61DB33B058B0}" type="presOf" srcId="{61AFA08E-402D-47E1-9E38-D8052B1462A4}" destId="{800EEE3B-44C6-4FAD-87D8-E73A5D78997D}" srcOrd="0" destOrd="0" presId="urn:microsoft.com/office/officeart/2005/8/layout/hierarchy1"/>
    <dgm:cxn modelId="{70EC2BF4-77AB-434C-9857-65EDFA67FFE3}" type="presOf" srcId="{97DD875B-C646-4602-8BED-3ECD05AC7C94}" destId="{CB1B6380-789A-4379-9B4F-5142B3C5005B}" srcOrd="0" destOrd="0" presId="urn:microsoft.com/office/officeart/2005/8/layout/hierarchy1"/>
    <dgm:cxn modelId="{56661959-5E99-44FA-A797-13CEDF007AD8}" type="presOf" srcId="{D01A8FDB-072F-4920-B701-485DD043259F}" destId="{5E8C3991-7865-4626-AD3A-950741D9345D}" srcOrd="0" destOrd="0" presId="urn:microsoft.com/office/officeart/2005/8/layout/hierarchy1"/>
    <dgm:cxn modelId="{2C2AFDD1-AE9A-4C0C-BA5A-63CAB535E363}" type="presParOf" srcId="{A78C14BD-92B8-4847-A8F5-2D9D1157D567}" destId="{F84AADEB-2D44-43E4-8C31-6B21D850E7AC}" srcOrd="0" destOrd="0" presId="urn:microsoft.com/office/officeart/2005/8/layout/hierarchy1"/>
    <dgm:cxn modelId="{19E2A106-8F7D-46CC-A99D-F8E96703F239}" type="presParOf" srcId="{F84AADEB-2D44-43E4-8C31-6B21D850E7AC}" destId="{6FE120B1-ADA5-443D-ABC7-6AAC93D90F37}" srcOrd="0" destOrd="0" presId="urn:microsoft.com/office/officeart/2005/8/layout/hierarchy1"/>
    <dgm:cxn modelId="{6F736269-E5EA-4712-A286-ED51D05570DD}" type="presParOf" srcId="{6FE120B1-ADA5-443D-ABC7-6AAC93D90F37}" destId="{6600DC33-A611-4E9E-89D3-00E405B6C5EA}" srcOrd="0" destOrd="0" presId="urn:microsoft.com/office/officeart/2005/8/layout/hierarchy1"/>
    <dgm:cxn modelId="{609E75C5-AAC0-46D4-BC2A-8456AF2DC626}" type="presParOf" srcId="{6FE120B1-ADA5-443D-ABC7-6AAC93D90F37}" destId="{9AC63BF7-A01D-4343-8F9C-36925C679BBE}" srcOrd="1" destOrd="0" presId="urn:microsoft.com/office/officeart/2005/8/layout/hierarchy1"/>
    <dgm:cxn modelId="{D69FD863-6BB7-482C-820A-F5B51C74A698}" type="presParOf" srcId="{F84AADEB-2D44-43E4-8C31-6B21D850E7AC}" destId="{3B7EE6EE-77DA-48EB-9844-D3E272655CEB}" srcOrd="1" destOrd="0" presId="urn:microsoft.com/office/officeart/2005/8/layout/hierarchy1"/>
    <dgm:cxn modelId="{DCCEBDB5-967E-46D2-A441-7F06BFA52A5F}" type="presParOf" srcId="{3B7EE6EE-77DA-48EB-9844-D3E272655CEB}" destId="{1AD48272-5DE5-45C4-ABF6-BCB93C6E5DC9}" srcOrd="0" destOrd="0" presId="urn:microsoft.com/office/officeart/2005/8/layout/hierarchy1"/>
    <dgm:cxn modelId="{1E92EE78-AE2B-4344-9D3B-E767F78CD4F6}" type="presParOf" srcId="{3B7EE6EE-77DA-48EB-9844-D3E272655CEB}" destId="{DC3F4DBB-7153-4EE5-8A50-0851A493D645}" srcOrd="1" destOrd="0" presId="urn:microsoft.com/office/officeart/2005/8/layout/hierarchy1"/>
    <dgm:cxn modelId="{487DA925-64BB-47E2-99F9-7D2A17A95543}" type="presParOf" srcId="{DC3F4DBB-7153-4EE5-8A50-0851A493D645}" destId="{3B6F904A-9915-4930-8130-831C2405DB46}" srcOrd="0" destOrd="0" presId="urn:microsoft.com/office/officeart/2005/8/layout/hierarchy1"/>
    <dgm:cxn modelId="{E30CBD9B-BC02-41CD-A100-326DD253A550}" type="presParOf" srcId="{3B6F904A-9915-4930-8130-831C2405DB46}" destId="{AE95CDC8-82EF-4C06-B360-B679390C54D7}" srcOrd="0" destOrd="0" presId="urn:microsoft.com/office/officeart/2005/8/layout/hierarchy1"/>
    <dgm:cxn modelId="{6E7C766D-BBFB-4D8D-B516-F17A725453A2}" type="presParOf" srcId="{3B6F904A-9915-4930-8130-831C2405DB46}" destId="{5E8C3991-7865-4626-AD3A-950741D9345D}" srcOrd="1" destOrd="0" presId="urn:microsoft.com/office/officeart/2005/8/layout/hierarchy1"/>
    <dgm:cxn modelId="{1CFB6072-1E2F-4115-9589-A5BE10156EE4}" type="presParOf" srcId="{DC3F4DBB-7153-4EE5-8A50-0851A493D645}" destId="{A4CF2CA0-A3C9-490D-9011-0DD2506F2F8F}" srcOrd="1" destOrd="0" presId="urn:microsoft.com/office/officeart/2005/8/layout/hierarchy1"/>
    <dgm:cxn modelId="{6700AE1A-1494-4668-9A73-9FF47B8E97AA}" type="presParOf" srcId="{3B7EE6EE-77DA-48EB-9844-D3E272655CEB}" destId="{4794D56C-E9F8-49CD-9B0B-78BE5FADB9DF}" srcOrd="2" destOrd="0" presId="urn:microsoft.com/office/officeart/2005/8/layout/hierarchy1"/>
    <dgm:cxn modelId="{6E98A764-8952-4D25-9EC6-F887C54B4D1C}" type="presParOf" srcId="{3B7EE6EE-77DA-48EB-9844-D3E272655CEB}" destId="{98E2FF10-2372-42F9-871D-20ED5D7FBEB2}" srcOrd="3" destOrd="0" presId="urn:microsoft.com/office/officeart/2005/8/layout/hierarchy1"/>
    <dgm:cxn modelId="{84899CE6-5E69-4CFB-A4A6-DB2104D0D662}" type="presParOf" srcId="{98E2FF10-2372-42F9-871D-20ED5D7FBEB2}" destId="{EDEF358E-9505-43D0-8705-0263AF326CB5}" srcOrd="0" destOrd="0" presId="urn:microsoft.com/office/officeart/2005/8/layout/hierarchy1"/>
    <dgm:cxn modelId="{64B93198-758F-4704-87F9-F24CCFD8C669}" type="presParOf" srcId="{EDEF358E-9505-43D0-8705-0263AF326CB5}" destId="{2DD76864-93B3-4836-9622-A0A9F4CB85A5}" srcOrd="0" destOrd="0" presId="urn:microsoft.com/office/officeart/2005/8/layout/hierarchy1"/>
    <dgm:cxn modelId="{FE8DD322-3EB3-416E-8242-7AA66C4224AD}" type="presParOf" srcId="{EDEF358E-9505-43D0-8705-0263AF326CB5}" destId="{3BD23282-E2D9-4F04-958D-26ABAD4ED742}" srcOrd="1" destOrd="0" presId="urn:microsoft.com/office/officeart/2005/8/layout/hierarchy1"/>
    <dgm:cxn modelId="{968D21CF-3728-4E0D-A697-C33D478C3A82}" type="presParOf" srcId="{98E2FF10-2372-42F9-871D-20ED5D7FBEB2}" destId="{4A59EC6D-9910-48BC-A597-8AEBD240FC99}" srcOrd="1" destOrd="0" presId="urn:microsoft.com/office/officeart/2005/8/layout/hierarchy1"/>
    <dgm:cxn modelId="{62FC15E6-0F12-437E-A90D-73F2DAE4071F}" type="presParOf" srcId="{4A59EC6D-9910-48BC-A597-8AEBD240FC99}" destId="{800EEE3B-44C6-4FAD-87D8-E73A5D78997D}" srcOrd="0" destOrd="0" presId="urn:microsoft.com/office/officeart/2005/8/layout/hierarchy1"/>
    <dgm:cxn modelId="{BBD79E33-870D-4661-915E-3234882EA934}" type="presParOf" srcId="{4A59EC6D-9910-48BC-A597-8AEBD240FC99}" destId="{B26BB3E6-5579-41C8-A6ED-241C933C62C7}" srcOrd="1" destOrd="0" presId="urn:microsoft.com/office/officeart/2005/8/layout/hierarchy1"/>
    <dgm:cxn modelId="{077FDFA9-501B-4C3C-B297-1429BE0FCC66}" type="presParOf" srcId="{B26BB3E6-5579-41C8-A6ED-241C933C62C7}" destId="{66DB180E-F059-425A-B3B9-32F67861EDE2}" srcOrd="0" destOrd="0" presId="urn:microsoft.com/office/officeart/2005/8/layout/hierarchy1"/>
    <dgm:cxn modelId="{D4D77481-00CF-47BB-BEAE-0D8353192D29}" type="presParOf" srcId="{66DB180E-F059-425A-B3B9-32F67861EDE2}" destId="{18E694A7-18C3-4C42-9846-3FDCD9298A34}" srcOrd="0" destOrd="0" presId="urn:microsoft.com/office/officeart/2005/8/layout/hierarchy1"/>
    <dgm:cxn modelId="{DECC421D-A188-428F-930D-546E3E985EBD}" type="presParOf" srcId="{66DB180E-F059-425A-B3B9-32F67861EDE2}" destId="{CB1B6380-789A-4379-9B4F-5142B3C5005B}" srcOrd="1" destOrd="0" presId="urn:microsoft.com/office/officeart/2005/8/layout/hierarchy1"/>
    <dgm:cxn modelId="{43A96E38-3E16-42EF-9BF4-66681D89A014}" type="presParOf" srcId="{B26BB3E6-5579-41C8-A6ED-241C933C62C7}" destId="{8B264C75-DD40-4C37-A70D-2FC429952145}" srcOrd="1" destOrd="0" presId="urn:microsoft.com/office/officeart/2005/8/layout/hierarchy1"/>
    <dgm:cxn modelId="{E9724866-CCF1-46BF-BA20-17E8B010081E}" type="presParOf" srcId="{3B7EE6EE-77DA-48EB-9844-D3E272655CEB}" destId="{191164E0-7673-4708-951E-7EE76DB66968}" srcOrd="4" destOrd="0" presId="urn:microsoft.com/office/officeart/2005/8/layout/hierarchy1"/>
    <dgm:cxn modelId="{33999B34-0227-440B-B366-D5EDF1993F2F}" type="presParOf" srcId="{3B7EE6EE-77DA-48EB-9844-D3E272655CEB}" destId="{0713B395-2C2A-4BF2-BB03-2A28199879AA}" srcOrd="5" destOrd="0" presId="urn:microsoft.com/office/officeart/2005/8/layout/hierarchy1"/>
    <dgm:cxn modelId="{1807E1D9-E27E-440E-9A1B-D91ACFEBA1D6}" type="presParOf" srcId="{0713B395-2C2A-4BF2-BB03-2A28199879AA}" destId="{ED40CF34-CAA4-41C6-B6EB-5AA76608A6AB}" srcOrd="0" destOrd="0" presId="urn:microsoft.com/office/officeart/2005/8/layout/hierarchy1"/>
    <dgm:cxn modelId="{9096A83A-8FF7-432C-BDF9-E572AC4755D6}" type="presParOf" srcId="{ED40CF34-CAA4-41C6-B6EB-5AA76608A6AB}" destId="{725D84E1-23CD-41B6-A532-E340B19E1595}" srcOrd="0" destOrd="0" presId="urn:microsoft.com/office/officeart/2005/8/layout/hierarchy1"/>
    <dgm:cxn modelId="{C1F5EFB2-CA95-4C86-9F58-8D3446C91CD1}" type="presParOf" srcId="{ED40CF34-CAA4-41C6-B6EB-5AA76608A6AB}" destId="{443A47FC-BBDB-4565-B784-7EB5EB3B690F}" srcOrd="1" destOrd="0" presId="urn:microsoft.com/office/officeart/2005/8/layout/hierarchy1"/>
    <dgm:cxn modelId="{36C3D7B2-B7B1-4E31-8C36-DC994551DF8A}" type="presParOf" srcId="{0713B395-2C2A-4BF2-BB03-2A28199879AA}" destId="{73A4EF55-7064-4C45-9ADB-1BCCF878D5E4}" srcOrd="1" destOrd="0" presId="urn:microsoft.com/office/officeart/2005/8/layout/hierarchy1"/>
    <dgm:cxn modelId="{1510A758-1B50-40AC-854F-D7DA68765CBF}" type="presParOf" srcId="{73A4EF55-7064-4C45-9ADB-1BCCF878D5E4}" destId="{22428CA8-B21A-4FFF-BDB3-CC5ED5560DE4}" srcOrd="0" destOrd="0" presId="urn:microsoft.com/office/officeart/2005/8/layout/hierarchy1"/>
    <dgm:cxn modelId="{75511A8F-B560-4821-991E-9087BEE6F22B}" type="presParOf" srcId="{73A4EF55-7064-4C45-9ADB-1BCCF878D5E4}" destId="{038EE8C5-9C6D-425F-AB23-E84CF364AA53}" srcOrd="1" destOrd="0" presId="urn:microsoft.com/office/officeart/2005/8/layout/hierarchy1"/>
    <dgm:cxn modelId="{05818B6C-AE77-4E1E-BC46-0FF64B97DC9B}" type="presParOf" srcId="{038EE8C5-9C6D-425F-AB23-E84CF364AA53}" destId="{DDF795C1-4141-4F16-8F79-546A4A3F72AB}" srcOrd="0" destOrd="0" presId="urn:microsoft.com/office/officeart/2005/8/layout/hierarchy1"/>
    <dgm:cxn modelId="{FCF7819C-BF3C-4F38-9F3D-89750A89D7E4}" type="presParOf" srcId="{DDF795C1-4141-4F16-8F79-546A4A3F72AB}" destId="{4A5C81EB-910B-4602-8EA6-B436D8DBF223}" srcOrd="0" destOrd="0" presId="urn:microsoft.com/office/officeart/2005/8/layout/hierarchy1"/>
    <dgm:cxn modelId="{074CA45D-5680-4490-B0B8-F6552D12491E}" type="presParOf" srcId="{DDF795C1-4141-4F16-8F79-546A4A3F72AB}" destId="{F305EEA2-92E1-4425-B0A4-6EA45511F284}" srcOrd="1" destOrd="0" presId="urn:microsoft.com/office/officeart/2005/8/layout/hierarchy1"/>
    <dgm:cxn modelId="{C2516658-F2A4-46CF-A4C7-B85F8BFCFFEE}" type="presParOf" srcId="{038EE8C5-9C6D-425F-AB23-E84CF364AA53}" destId="{D516FD6F-FD75-4FAC-9B06-24BD39DBBEA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5E1E94-DB4E-4F7C-BEBB-8127FA7CD264}" type="doc">
      <dgm:prSet loTypeId="urn:microsoft.com/office/officeart/2008/layout/RadialCluster" loCatId="relationship" qsTypeId="urn:microsoft.com/office/officeart/2005/8/quickstyle/3d4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B22730C0-ADCA-42E3-8A9E-0CD34EED09D6}">
      <dgm:prSet phldrT="[Текст]"/>
      <dgm:spPr/>
      <dgm:t>
        <a:bodyPr/>
        <a:lstStyle/>
        <a:p>
          <a:r>
            <a:rPr lang="ru-RU" b="1" i="1" dirty="0" smtClean="0"/>
            <a:t>Стопорения</a:t>
          </a:r>
        </a:p>
        <a:p>
          <a:r>
            <a:rPr lang="ru-RU" b="1" i="1" dirty="0" smtClean="0"/>
            <a:t>Резьбовых</a:t>
          </a:r>
        </a:p>
        <a:p>
          <a:r>
            <a:rPr lang="ru-RU" b="1" i="1" dirty="0" smtClean="0"/>
            <a:t>деталей</a:t>
          </a:r>
          <a:endParaRPr lang="ru-RU" b="1" i="1" dirty="0"/>
        </a:p>
      </dgm:t>
    </dgm:pt>
    <dgm:pt modelId="{DE8CE132-D1D4-4291-848D-BFAEDB2A6607}" type="parTrans" cxnId="{8FB9270F-A002-4CB2-9EFE-4C892A6AD72D}">
      <dgm:prSet/>
      <dgm:spPr/>
      <dgm:t>
        <a:bodyPr/>
        <a:lstStyle/>
        <a:p>
          <a:endParaRPr lang="ru-RU"/>
        </a:p>
      </dgm:t>
    </dgm:pt>
    <dgm:pt modelId="{4F877304-E66F-4E05-B827-4BC70CC24EF9}" type="sibTrans" cxnId="{8FB9270F-A002-4CB2-9EFE-4C892A6AD72D}">
      <dgm:prSet/>
      <dgm:spPr/>
      <dgm:t>
        <a:bodyPr/>
        <a:lstStyle/>
        <a:p>
          <a:endParaRPr lang="ru-RU"/>
        </a:p>
      </dgm:t>
    </dgm:pt>
    <dgm:pt modelId="{0D92DECC-D539-453B-BAA5-F4657EA950D7}">
      <dgm:prSet phldrT="[Текст]"/>
      <dgm:spPr/>
      <dgm:t>
        <a:bodyPr/>
        <a:lstStyle/>
        <a:p>
          <a:r>
            <a:rPr lang="ru-RU" b="1" i="1" dirty="0" smtClean="0"/>
            <a:t>Стопорение дополнительным трением</a:t>
          </a:r>
          <a:endParaRPr lang="ru-RU" b="1" i="1" dirty="0"/>
        </a:p>
      </dgm:t>
    </dgm:pt>
    <dgm:pt modelId="{1FDF0E7E-C561-4637-B75C-66B0F968E517}" type="parTrans" cxnId="{6FCCD4A4-E40F-4D1D-821B-D7107B939B21}">
      <dgm:prSet/>
      <dgm:spPr/>
      <dgm:t>
        <a:bodyPr/>
        <a:lstStyle/>
        <a:p>
          <a:endParaRPr lang="ru-RU"/>
        </a:p>
      </dgm:t>
    </dgm:pt>
    <dgm:pt modelId="{5E2F6AA0-2B33-43B8-9390-E79D6F929490}" type="sibTrans" cxnId="{6FCCD4A4-E40F-4D1D-821B-D7107B939B21}">
      <dgm:prSet/>
      <dgm:spPr/>
      <dgm:t>
        <a:bodyPr/>
        <a:lstStyle/>
        <a:p>
          <a:endParaRPr lang="ru-RU"/>
        </a:p>
      </dgm:t>
    </dgm:pt>
    <dgm:pt modelId="{2967EE94-B8B7-4A05-B2F3-C29E560583ED}">
      <dgm:prSet phldrT="[Текст]"/>
      <dgm:spPr/>
      <dgm:t>
        <a:bodyPr/>
        <a:lstStyle/>
        <a:p>
          <a:r>
            <a:rPr lang="ru-RU" b="1" i="1" dirty="0" smtClean="0"/>
            <a:t>Стопорение пластическим деформированием</a:t>
          </a:r>
          <a:endParaRPr lang="ru-RU" b="1" i="1" dirty="0"/>
        </a:p>
      </dgm:t>
    </dgm:pt>
    <dgm:pt modelId="{7DF12D85-21C6-41B6-8312-8275FE32349A}" type="parTrans" cxnId="{6A32824A-220C-40F2-85C5-F2484F26D9C8}">
      <dgm:prSet/>
      <dgm:spPr/>
      <dgm:t>
        <a:bodyPr/>
        <a:lstStyle/>
        <a:p>
          <a:endParaRPr lang="ru-RU"/>
        </a:p>
      </dgm:t>
    </dgm:pt>
    <dgm:pt modelId="{79FFA222-3768-4556-9008-1D51587FA279}" type="sibTrans" cxnId="{6A32824A-220C-40F2-85C5-F2484F26D9C8}">
      <dgm:prSet/>
      <dgm:spPr/>
      <dgm:t>
        <a:bodyPr/>
        <a:lstStyle/>
        <a:p>
          <a:endParaRPr lang="ru-RU"/>
        </a:p>
      </dgm:t>
    </dgm:pt>
    <dgm:pt modelId="{BA2FF94A-11E0-4442-BABC-ECAC2B98715C}">
      <dgm:prSet phldrT="[Текст]"/>
      <dgm:spPr/>
      <dgm:t>
        <a:bodyPr/>
        <a:lstStyle/>
        <a:p>
          <a:r>
            <a:rPr lang="ru-RU" b="1" i="1" dirty="0" smtClean="0"/>
            <a:t>Стопорение специальными деталями</a:t>
          </a:r>
          <a:endParaRPr lang="ru-RU" b="1" i="1" dirty="0"/>
        </a:p>
      </dgm:t>
    </dgm:pt>
    <dgm:pt modelId="{D4F6CAC0-0F25-4C72-9F2E-3EAF6622A684}" type="parTrans" cxnId="{16818522-A92E-4C9B-9833-EE811BCB13DC}">
      <dgm:prSet/>
      <dgm:spPr/>
      <dgm:t>
        <a:bodyPr/>
        <a:lstStyle/>
        <a:p>
          <a:endParaRPr lang="ru-RU"/>
        </a:p>
      </dgm:t>
    </dgm:pt>
    <dgm:pt modelId="{059E8DC4-B9DC-460D-B32E-69332F449C06}" type="sibTrans" cxnId="{16818522-A92E-4C9B-9833-EE811BCB13DC}">
      <dgm:prSet/>
      <dgm:spPr/>
      <dgm:t>
        <a:bodyPr/>
        <a:lstStyle/>
        <a:p>
          <a:endParaRPr lang="ru-RU"/>
        </a:p>
      </dgm:t>
    </dgm:pt>
    <dgm:pt modelId="{F37D70FE-3EB9-4EFB-9FCC-85BB23B54F80}" type="pres">
      <dgm:prSet presAssocID="{D05E1E94-DB4E-4F7C-BEBB-8127FA7CD26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07CECEC-CF02-4A75-B977-97C697ED1AC4}" type="pres">
      <dgm:prSet presAssocID="{B22730C0-ADCA-42E3-8A9E-0CD34EED09D6}" presName="singleCycle" presStyleCnt="0"/>
      <dgm:spPr/>
    </dgm:pt>
    <dgm:pt modelId="{4D1336E7-F317-439C-91A5-5CE816B2F53B}" type="pres">
      <dgm:prSet presAssocID="{B22730C0-ADCA-42E3-8A9E-0CD34EED09D6}" presName="singleCenter" presStyleLbl="node1" presStyleIdx="0" presStyleCnt="4" custLinFactNeighborX="-47159" custLinFactNeighborY="-1619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89B166F6-646F-4416-8BC0-3826B11B776A}" type="pres">
      <dgm:prSet presAssocID="{1FDF0E7E-C561-4637-B75C-66B0F968E517}" presName="Name56" presStyleLbl="parChTrans1D2" presStyleIdx="0" presStyleCnt="3"/>
      <dgm:spPr/>
      <dgm:t>
        <a:bodyPr/>
        <a:lstStyle/>
        <a:p>
          <a:endParaRPr lang="ru-RU"/>
        </a:p>
      </dgm:t>
    </dgm:pt>
    <dgm:pt modelId="{06B6E5D0-A723-4422-8793-A8BF2486B5EB}" type="pres">
      <dgm:prSet presAssocID="{0D92DECC-D539-453B-BAA5-F4657EA950D7}" presName="text0" presStyleLbl="node1" presStyleIdx="1" presStyleCnt="4" custScaleX="376780" custRadScaleRad="105462" custRadScaleInc="27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E2B59-C004-4664-8814-0FFF2B7613CD}" type="pres">
      <dgm:prSet presAssocID="{7DF12D85-21C6-41B6-8312-8275FE32349A}" presName="Name56" presStyleLbl="parChTrans1D2" presStyleIdx="1" presStyleCnt="3"/>
      <dgm:spPr/>
      <dgm:t>
        <a:bodyPr/>
        <a:lstStyle/>
        <a:p>
          <a:endParaRPr lang="ru-RU"/>
        </a:p>
      </dgm:t>
    </dgm:pt>
    <dgm:pt modelId="{368C0DD2-C60E-42D3-A088-B9A5FA99BEF7}" type="pres">
      <dgm:prSet presAssocID="{2967EE94-B8B7-4A05-B2F3-C29E560583ED}" presName="text0" presStyleLbl="node1" presStyleIdx="2" presStyleCnt="4" custScaleX="338351" custRadScaleRad="74314" custRadScaleInc="-94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D743E-43C3-4CC7-8A35-1C118F7ACDC4}" type="pres">
      <dgm:prSet presAssocID="{D4F6CAC0-0F25-4C72-9F2E-3EAF6622A684}" presName="Name56" presStyleLbl="parChTrans1D2" presStyleIdx="2" presStyleCnt="3"/>
      <dgm:spPr/>
      <dgm:t>
        <a:bodyPr/>
        <a:lstStyle/>
        <a:p>
          <a:endParaRPr lang="ru-RU"/>
        </a:p>
      </dgm:t>
    </dgm:pt>
    <dgm:pt modelId="{A8865C36-1653-40B2-8388-CF3F22FC2017}" type="pres">
      <dgm:prSet presAssocID="{BA2FF94A-11E0-4442-BABC-ECAC2B98715C}" presName="text0" presStyleLbl="node1" presStyleIdx="3" presStyleCnt="4" custScaleX="367264" custRadScaleRad="40054" custRadScaleInc="-176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F022A9-534F-441E-BB8C-43DAF3D31099}" type="presOf" srcId="{D4F6CAC0-0F25-4C72-9F2E-3EAF6622A684}" destId="{699D743E-43C3-4CC7-8A35-1C118F7ACDC4}" srcOrd="0" destOrd="0" presId="urn:microsoft.com/office/officeart/2008/layout/RadialCluster"/>
    <dgm:cxn modelId="{2E9036A0-32A6-4D12-A43C-CE85733BD67E}" type="presOf" srcId="{7DF12D85-21C6-41B6-8312-8275FE32349A}" destId="{005E2B59-C004-4664-8814-0FFF2B7613CD}" srcOrd="0" destOrd="0" presId="urn:microsoft.com/office/officeart/2008/layout/RadialCluster"/>
    <dgm:cxn modelId="{8FB9270F-A002-4CB2-9EFE-4C892A6AD72D}" srcId="{D05E1E94-DB4E-4F7C-BEBB-8127FA7CD264}" destId="{B22730C0-ADCA-42E3-8A9E-0CD34EED09D6}" srcOrd="0" destOrd="0" parTransId="{DE8CE132-D1D4-4291-848D-BFAEDB2A6607}" sibTransId="{4F877304-E66F-4E05-B827-4BC70CC24EF9}"/>
    <dgm:cxn modelId="{FBF6AB2A-C27B-452E-9380-34A50FA7A798}" type="presOf" srcId="{2967EE94-B8B7-4A05-B2F3-C29E560583ED}" destId="{368C0DD2-C60E-42D3-A088-B9A5FA99BEF7}" srcOrd="0" destOrd="0" presId="urn:microsoft.com/office/officeart/2008/layout/RadialCluster"/>
    <dgm:cxn modelId="{4E34F8C0-0540-4554-8325-13E88BFE3575}" type="presOf" srcId="{0D92DECC-D539-453B-BAA5-F4657EA950D7}" destId="{06B6E5D0-A723-4422-8793-A8BF2486B5EB}" srcOrd="0" destOrd="0" presId="urn:microsoft.com/office/officeart/2008/layout/RadialCluster"/>
    <dgm:cxn modelId="{6FCCD4A4-E40F-4D1D-821B-D7107B939B21}" srcId="{B22730C0-ADCA-42E3-8A9E-0CD34EED09D6}" destId="{0D92DECC-D539-453B-BAA5-F4657EA950D7}" srcOrd="0" destOrd="0" parTransId="{1FDF0E7E-C561-4637-B75C-66B0F968E517}" sibTransId="{5E2F6AA0-2B33-43B8-9390-E79D6F929490}"/>
    <dgm:cxn modelId="{16818522-A92E-4C9B-9833-EE811BCB13DC}" srcId="{B22730C0-ADCA-42E3-8A9E-0CD34EED09D6}" destId="{BA2FF94A-11E0-4442-BABC-ECAC2B98715C}" srcOrd="2" destOrd="0" parTransId="{D4F6CAC0-0F25-4C72-9F2E-3EAF6622A684}" sibTransId="{059E8DC4-B9DC-460D-B32E-69332F449C06}"/>
    <dgm:cxn modelId="{667144DE-8EA8-4EA8-BB99-B16030F7F88F}" type="presOf" srcId="{BA2FF94A-11E0-4442-BABC-ECAC2B98715C}" destId="{A8865C36-1653-40B2-8388-CF3F22FC2017}" srcOrd="0" destOrd="0" presId="urn:microsoft.com/office/officeart/2008/layout/RadialCluster"/>
    <dgm:cxn modelId="{6A32824A-220C-40F2-85C5-F2484F26D9C8}" srcId="{B22730C0-ADCA-42E3-8A9E-0CD34EED09D6}" destId="{2967EE94-B8B7-4A05-B2F3-C29E560583ED}" srcOrd="1" destOrd="0" parTransId="{7DF12D85-21C6-41B6-8312-8275FE32349A}" sibTransId="{79FFA222-3768-4556-9008-1D51587FA279}"/>
    <dgm:cxn modelId="{B72A954B-3A6C-4E1B-BBA4-F46E5761CEDD}" type="presOf" srcId="{1FDF0E7E-C561-4637-B75C-66B0F968E517}" destId="{89B166F6-646F-4416-8BC0-3826B11B776A}" srcOrd="0" destOrd="0" presId="urn:microsoft.com/office/officeart/2008/layout/RadialCluster"/>
    <dgm:cxn modelId="{18BD256F-131A-4298-9A76-546FFB742C9D}" type="presOf" srcId="{B22730C0-ADCA-42E3-8A9E-0CD34EED09D6}" destId="{4D1336E7-F317-439C-91A5-5CE816B2F53B}" srcOrd="0" destOrd="0" presId="urn:microsoft.com/office/officeart/2008/layout/RadialCluster"/>
    <dgm:cxn modelId="{C85ADA54-38FB-4078-A9B2-2483D14418FE}" type="presOf" srcId="{D05E1E94-DB4E-4F7C-BEBB-8127FA7CD264}" destId="{F37D70FE-3EB9-4EFB-9FCC-85BB23B54F80}" srcOrd="0" destOrd="0" presId="urn:microsoft.com/office/officeart/2008/layout/RadialCluster"/>
    <dgm:cxn modelId="{867142E4-1057-46C1-8F5D-5F91DE1613CD}" type="presParOf" srcId="{F37D70FE-3EB9-4EFB-9FCC-85BB23B54F80}" destId="{207CECEC-CF02-4A75-B977-97C697ED1AC4}" srcOrd="0" destOrd="0" presId="urn:microsoft.com/office/officeart/2008/layout/RadialCluster"/>
    <dgm:cxn modelId="{DEE07F94-9836-4372-9362-A02F3209AB4E}" type="presParOf" srcId="{207CECEC-CF02-4A75-B977-97C697ED1AC4}" destId="{4D1336E7-F317-439C-91A5-5CE816B2F53B}" srcOrd="0" destOrd="0" presId="urn:microsoft.com/office/officeart/2008/layout/RadialCluster"/>
    <dgm:cxn modelId="{197DE9CC-387F-45BE-B2E4-B784B09B506A}" type="presParOf" srcId="{207CECEC-CF02-4A75-B977-97C697ED1AC4}" destId="{89B166F6-646F-4416-8BC0-3826B11B776A}" srcOrd="1" destOrd="0" presId="urn:microsoft.com/office/officeart/2008/layout/RadialCluster"/>
    <dgm:cxn modelId="{DCFF7337-E218-4E6A-9894-0A8249D32CAA}" type="presParOf" srcId="{207CECEC-CF02-4A75-B977-97C697ED1AC4}" destId="{06B6E5D0-A723-4422-8793-A8BF2486B5EB}" srcOrd="2" destOrd="0" presId="urn:microsoft.com/office/officeart/2008/layout/RadialCluster"/>
    <dgm:cxn modelId="{73D4503A-63BA-48BE-9DA2-9122EFF90A25}" type="presParOf" srcId="{207CECEC-CF02-4A75-B977-97C697ED1AC4}" destId="{005E2B59-C004-4664-8814-0FFF2B7613CD}" srcOrd="3" destOrd="0" presId="urn:microsoft.com/office/officeart/2008/layout/RadialCluster"/>
    <dgm:cxn modelId="{FFE7E2BF-B0C3-497D-B9BB-C16F697A9C32}" type="presParOf" srcId="{207CECEC-CF02-4A75-B977-97C697ED1AC4}" destId="{368C0DD2-C60E-42D3-A088-B9A5FA99BEF7}" srcOrd="4" destOrd="0" presId="urn:microsoft.com/office/officeart/2008/layout/RadialCluster"/>
    <dgm:cxn modelId="{DBA20511-9678-4880-BE07-F0B6EDFE0011}" type="presParOf" srcId="{207CECEC-CF02-4A75-B977-97C697ED1AC4}" destId="{699D743E-43C3-4CC7-8A35-1C118F7ACDC4}" srcOrd="5" destOrd="0" presId="urn:microsoft.com/office/officeart/2008/layout/RadialCluster"/>
    <dgm:cxn modelId="{45E8973B-FCAE-44DF-98BA-71307B23BBBF}" type="presParOf" srcId="{207CECEC-CF02-4A75-B977-97C697ED1AC4}" destId="{A8865C36-1653-40B2-8388-CF3F22FC2017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991BF8-3141-411E-92AA-00B8AEA7B19E}" type="doc">
      <dgm:prSet loTypeId="urn:microsoft.com/office/officeart/2005/8/layout/cycle8" loCatId="cycle" qsTypeId="urn:microsoft.com/office/officeart/2005/8/quickstyle/simple1" qsCatId="simple" csTypeId="urn:microsoft.com/office/officeart/2005/8/colors/accent1_3" csCatId="accent1" phldr="1"/>
      <dgm:spPr/>
    </dgm:pt>
    <dgm:pt modelId="{E4045E0F-CED6-45C2-8E91-4A4B356F8B18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2"/>
              </a:solidFill>
            </a:rPr>
            <a:t>ПК 1.1.</a:t>
          </a:r>
          <a:endParaRPr lang="ru-RU" b="1" i="1" dirty="0">
            <a:solidFill>
              <a:schemeClr val="accent2"/>
            </a:solidFill>
          </a:endParaRPr>
        </a:p>
      </dgm:t>
    </dgm:pt>
    <dgm:pt modelId="{1F2E7BB4-01F1-4D81-90EE-AE5E4DFC545D}" type="parTrans" cxnId="{5C06A5F9-06F0-477D-8E2F-E5B80775D6F5}">
      <dgm:prSet/>
      <dgm:spPr/>
      <dgm:t>
        <a:bodyPr/>
        <a:lstStyle/>
        <a:p>
          <a:endParaRPr lang="ru-RU"/>
        </a:p>
      </dgm:t>
    </dgm:pt>
    <dgm:pt modelId="{9DF0AF8C-2CF8-40CD-BB31-C457D804D093}" type="sibTrans" cxnId="{5C06A5F9-06F0-477D-8E2F-E5B80775D6F5}">
      <dgm:prSet/>
      <dgm:spPr/>
      <dgm:t>
        <a:bodyPr/>
        <a:lstStyle/>
        <a:p>
          <a:endParaRPr lang="ru-RU"/>
        </a:p>
      </dgm:t>
    </dgm:pt>
    <dgm:pt modelId="{EE16739B-06EB-4593-BDD9-808AA0138203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solidFill>
                <a:srgbClr val="307E90"/>
              </a:solidFill>
            </a:rPr>
            <a:t>ПК 1.2.</a:t>
          </a:r>
          <a:endParaRPr lang="ru-RU" b="1" i="1" dirty="0">
            <a:solidFill>
              <a:srgbClr val="307E90"/>
            </a:solidFill>
          </a:endParaRPr>
        </a:p>
      </dgm:t>
    </dgm:pt>
    <dgm:pt modelId="{D9C727F0-4C32-4458-8CBE-EA1B0789FFBE}" type="parTrans" cxnId="{1B624941-920C-4179-9E57-3FB0B9F6E934}">
      <dgm:prSet/>
      <dgm:spPr/>
      <dgm:t>
        <a:bodyPr/>
        <a:lstStyle/>
        <a:p>
          <a:endParaRPr lang="ru-RU"/>
        </a:p>
      </dgm:t>
    </dgm:pt>
    <dgm:pt modelId="{21A4B761-5409-4633-AB1D-AF7DC3FB130D}" type="sibTrans" cxnId="{1B624941-920C-4179-9E57-3FB0B9F6E934}">
      <dgm:prSet/>
      <dgm:spPr/>
      <dgm:t>
        <a:bodyPr/>
        <a:lstStyle/>
        <a:p>
          <a:endParaRPr lang="ru-RU"/>
        </a:p>
      </dgm:t>
    </dgm:pt>
    <dgm:pt modelId="{E59F6FAB-3545-4F20-9357-B4E1D1B9C32B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solidFill>
                <a:srgbClr val="307E90"/>
              </a:solidFill>
            </a:rPr>
            <a:t>ПК 3.2.</a:t>
          </a:r>
          <a:endParaRPr lang="ru-RU" b="1" i="1" dirty="0">
            <a:solidFill>
              <a:srgbClr val="307E90"/>
            </a:solidFill>
          </a:endParaRPr>
        </a:p>
      </dgm:t>
    </dgm:pt>
    <dgm:pt modelId="{FB538CFA-196E-4B56-A9A7-32D92603B63B}" type="parTrans" cxnId="{9A5EEBD8-F808-445A-920C-E60766A1209B}">
      <dgm:prSet/>
      <dgm:spPr/>
      <dgm:t>
        <a:bodyPr/>
        <a:lstStyle/>
        <a:p>
          <a:endParaRPr lang="ru-RU"/>
        </a:p>
      </dgm:t>
    </dgm:pt>
    <dgm:pt modelId="{E08880CF-22EE-425D-ACBB-2A0E34821452}" type="sibTrans" cxnId="{9A5EEBD8-F808-445A-920C-E60766A1209B}">
      <dgm:prSet/>
      <dgm:spPr/>
      <dgm:t>
        <a:bodyPr/>
        <a:lstStyle/>
        <a:p>
          <a:endParaRPr lang="ru-RU"/>
        </a:p>
      </dgm:t>
    </dgm:pt>
    <dgm:pt modelId="{CFA4B28F-2C1D-4CF6-B065-F83742ED3331}">
      <dgm:prSet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b="1" i="1" dirty="0" smtClean="0">
              <a:solidFill>
                <a:schemeClr val="accent2"/>
              </a:solidFill>
            </a:rPr>
            <a:t>ПК 2.3.</a:t>
          </a:r>
          <a:endParaRPr lang="ru-RU" b="1" i="1" dirty="0">
            <a:solidFill>
              <a:schemeClr val="accent2"/>
            </a:solidFill>
          </a:endParaRPr>
        </a:p>
      </dgm:t>
    </dgm:pt>
    <dgm:pt modelId="{1917ED98-9279-4F0F-BB64-EB3182BF7B2C}" type="parTrans" cxnId="{9A1B4A63-A43D-4FE4-A1A6-B3ABD9B1951B}">
      <dgm:prSet/>
      <dgm:spPr/>
      <dgm:t>
        <a:bodyPr/>
        <a:lstStyle/>
        <a:p>
          <a:endParaRPr lang="ru-RU"/>
        </a:p>
      </dgm:t>
    </dgm:pt>
    <dgm:pt modelId="{CB41CB7E-634F-4427-8B8A-E2EEE82D5AB5}" type="sibTrans" cxnId="{9A1B4A63-A43D-4FE4-A1A6-B3ABD9B1951B}">
      <dgm:prSet/>
      <dgm:spPr/>
      <dgm:t>
        <a:bodyPr/>
        <a:lstStyle/>
        <a:p>
          <a:endParaRPr lang="ru-RU"/>
        </a:p>
      </dgm:t>
    </dgm:pt>
    <dgm:pt modelId="{AA4ABAD7-31D3-4235-A713-10852116CD3E}" type="pres">
      <dgm:prSet presAssocID="{BD991BF8-3141-411E-92AA-00B8AEA7B19E}" presName="compositeShape" presStyleCnt="0">
        <dgm:presLayoutVars>
          <dgm:chMax val="7"/>
          <dgm:dir/>
          <dgm:resizeHandles val="exact"/>
        </dgm:presLayoutVars>
      </dgm:prSet>
      <dgm:spPr/>
    </dgm:pt>
    <dgm:pt modelId="{DD1C48FE-7676-4731-80B3-E05A9A993BC7}" type="pres">
      <dgm:prSet presAssocID="{BD991BF8-3141-411E-92AA-00B8AEA7B19E}" presName="wedge1" presStyleLbl="node1" presStyleIdx="0" presStyleCnt="4" custAng="0" custLinFactNeighborX="-752"/>
      <dgm:spPr/>
      <dgm:t>
        <a:bodyPr/>
        <a:lstStyle/>
        <a:p>
          <a:endParaRPr lang="ru-RU"/>
        </a:p>
      </dgm:t>
    </dgm:pt>
    <dgm:pt modelId="{C8A31887-5D9D-4033-9F92-92590FC80D2E}" type="pres">
      <dgm:prSet presAssocID="{BD991BF8-3141-411E-92AA-00B8AEA7B19E}" presName="dummy1a" presStyleCnt="0"/>
      <dgm:spPr/>
    </dgm:pt>
    <dgm:pt modelId="{80D7AEEC-CBF8-4742-9729-2A61E9B75A33}" type="pres">
      <dgm:prSet presAssocID="{BD991BF8-3141-411E-92AA-00B8AEA7B19E}" presName="dummy1b" presStyleCnt="0"/>
      <dgm:spPr/>
    </dgm:pt>
    <dgm:pt modelId="{E8530257-E00C-436F-B651-1F8598529310}" type="pres">
      <dgm:prSet presAssocID="{BD991BF8-3141-411E-92AA-00B8AEA7B19E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88E4B-635C-4D12-9F88-0C2D14EEA5E8}" type="pres">
      <dgm:prSet presAssocID="{BD991BF8-3141-411E-92AA-00B8AEA7B19E}" presName="wedge2" presStyleLbl="node1" presStyleIdx="1" presStyleCnt="4"/>
      <dgm:spPr/>
      <dgm:t>
        <a:bodyPr/>
        <a:lstStyle/>
        <a:p>
          <a:endParaRPr lang="ru-RU"/>
        </a:p>
      </dgm:t>
    </dgm:pt>
    <dgm:pt modelId="{180C4E4F-0A47-4389-9130-E1B53A76266A}" type="pres">
      <dgm:prSet presAssocID="{BD991BF8-3141-411E-92AA-00B8AEA7B19E}" presName="dummy2a" presStyleCnt="0"/>
      <dgm:spPr/>
    </dgm:pt>
    <dgm:pt modelId="{5D1979BC-E2B1-42D3-948F-D3A7E4E46C7B}" type="pres">
      <dgm:prSet presAssocID="{BD991BF8-3141-411E-92AA-00B8AEA7B19E}" presName="dummy2b" presStyleCnt="0"/>
      <dgm:spPr/>
    </dgm:pt>
    <dgm:pt modelId="{A1E14A41-7D61-42DB-AE0B-5B88557D317B}" type="pres">
      <dgm:prSet presAssocID="{BD991BF8-3141-411E-92AA-00B8AEA7B19E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689FF-558E-44B3-9685-F95F08833E36}" type="pres">
      <dgm:prSet presAssocID="{BD991BF8-3141-411E-92AA-00B8AEA7B19E}" presName="wedge3" presStyleLbl="node1" presStyleIdx="2" presStyleCnt="4"/>
      <dgm:spPr/>
      <dgm:t>
        <a:bodyPr/>
        <a:lstStyle/>
        <a:p>
          <a:endParaRPr lang="ru-RU"/>
        </a:p>
      </dgm:t>
    </dgm:pt>
    <dgm:pt modelId="{8E4491C8-FE86-4D61-8626-020CD0AA8B3C}" type="pres">
      <dgm:prSet presAssocID="{BD991BF8-3141-411E-92AA-00B8AEA7B19E}" presName="dummy3a" presStyleCnt="0"/>
      <dgm:spPr/>
    </dgm:pt>
    <dgm:pt modelId="{D075CDB9-6F3E-4AAA-BED6-3FB0801C2038}" type="pres">
      <dgm:prSet presAssocID="{BD991BF8-3141-411E-92AA-00B8AEA7B19E}" presName="dummy3b" presStyleCnt="0"/>
      <dgm:spPr/>
    </dgm:pt>
    <dgm:pt modelId="{6F303625-17B0-4AB0-A16C-CABCA7BC9FB7}" type="pres">
      <dgm:prSet presAssocID="{BD991BF8-3141-411E-92AA-00B8AEA7B19E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17992-8068-44D6-B27C-183FFD07831D}" type="pres">
      <dgm:prSet presAssocID="{BD991BF8-3141-411E-92AA-00B8AEA7B19E}" presName="wedge4" presStyleLbl="node1" presStyleIdx="3" presStyleCnt="4"/>
      <dgm:spPr/>
      <dgm:t>
        <a:bodyPr/>
        <a:lstStyle/>
        <a:p>
          <a:endParaRPr lang="ru-RU"/>
        </a:p>
      </dgm:t>
    </dgm:pt>
    <dgm:pt modelId="{D6EBAE8E-4928-4DCE-A2B3-B392A32814E8}" type="pres">
      <dgm:prSet presAssocID="{BD991BF8-3141-411E-92AA-00B8AEA7B19E}" presName="dummy4a" presStyleCnt="0"/>
      <dgm:spPr/>
    </dgm:pt>
    <dgm:pt modelId="{6DA5B61A-C01B-4665-8E2B-FEAEF902FA66}" type="pres">
      <dgm:prSet presAssocID="{BD991BF8-3141-411E-92AA-00B8AEA7B19E}" presName="dummy4b" presStyleCnt="0"/>
      <dgm:spPr/>
    </dgm:pt>
    <dgm:pt modelId="{AB95DBB9-F898-4F8A-963D-3A9DD61B25EF}" type="pres">
      <dgm:prSet presAssocID="{BD991BF8-3141-411E-92AA-00B8AEA7B19E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4F48F-8B5C-448C-BD29-CB5C7D18CBDF}" type="pres">
      <dgm:prSet presAssocID="{9DF0AF8C-2CF8-40CD-BB31-C457D804D093}" presName="arrowWedge1" presStyleLbl="fgSibTrans2D1" presStyleIdx="0" presStyleCnt="4"/>
      <dgm:spPr/>
    </dgm:pt>
    <dgm:pt modelId="{0E4F3D62-24CD-4522-BD4C-BE67A5872F87}" type="pres">
      <dgm:prSet presAssocID="{21A4B761-5409-4633-AB1D-AF7DC3FB130D}" presName="arrowWedge2" presStyleLbl="fgSibTrans2D1" presStyleIdx="1" presStyleCnt="4"/>
      <dgm:spPr/>
    </dgm:pt>
    <dgm:pt modelId="{890371DC-7D91-4DDB-ADC8-F7A35D4900E5}" type="pres">
      <dgm:prSet presAssocID="{CB41CB7E-634F-4427-8B8A-E2EEE82D5AB5}" presName="arrowWedge3" presStyleLbl="fgSibTrans2D1" presStyleIdx="2" presStyleCnt="4"/>
      <dgm:spPr/>
    </dgm:pt>
    <dgm:pt modelId="{F2096DA2-EBBE-40C0-9D3B-F7C491CE2BA0}" type="pres">
      <dgm:prSet presAssocID="{E08880CF-22EE-425D-ACBB-2A0E34821452}" presName="arrowWedge4" presStyleLbl="fgSibTrans2D1" presStyleIdx="3" presStyleCnt="4"/>
      <dgm:spPr/>
    </dgm:pt>
  </dgm:ptLst>
  <dgm:cxnLst>
    <dgm:cxn modelId="{E32CAE8E-597D-4F8B-80D0-8C3B94345B25}" type="presOf" srcId="{E59F6FAB-3545-4F20-9357-B4E1D1B9C32B}" destId="{AB95DBB9-F898-4F8A-963D-3A9DD61B25EF}" srcOrd="1" destOrd="0" presId="urn:microsoft.com/office/officeart/2005/8/layout/cycle8"/>
    <dgm:cxn modelId="{DF2C03F6-38D1-44B1-899D-F9461CA7D513}" type="presOf" srcId="{BD991BF8-3141-411E-92AA-00B8AEA7B19E}" destId="{AA4ABAD7-31D3-4235-A713-10852116CD3E}" srcOrd="0" destOrd="0" presId="urn:microsoft.com/office/officeart/2005/8/layout/cycle8"/>
    <dgm:cxn modelId="{784F2403-1EA5-40B3-811F-CBDF5E2C6919}" type="presOf" srcId="{EE16739B-06EB-4593-BDD9-808AA0138203}" destId="{49188E4B-635C-4D12-9F88-0C2D14EEA5E8}" srcOrd="0" destOrd="0" presId="urn:microsoft.com/office/officeart/2005/8/layout/cycle8"/>
    <dgm:cxn modelId="{E1C3FA14-E633-4034-AE5D-AB3C8ACA3873}" type="presOf" srcId="{EE16739B-06EB-4593-BDD9-808AA0138203}" destId="{A1E14A41-7D61-42DB-AE0B-5B88557D317B}" srcOrd="1" destOrd="0" presId="urn:microsoft.com/office/officeart/2005/8/layout/cycle8"/>
    <dgm:cxn modelId="{8FFBE8D0-B694-4963-A8A5-6CFC927BF6E9}" type="presOf" srcId="{E4045E0F-CED6-45C2-8E91-4A4B356F8B18}" destId="{DD1C48FE-7676-4731-80B3-E05A9A993BC7}" srcOrd="0" destOrd="0" presId="urn:microsoft.com/office/officeart/2005/8/layout/cycle8"/>
    <dgm:cxn modelId="{1B624941-920C-4179-9E57-3FB0B9F6E934}" srcId="{BD991BF8-3141-411E-92AA-00B8AEA7B19E}" destId="{EE16739B-06EB-4593-BDD9-808AA0138203}" srcOrd="1" destOrd="0" parTransId="{D9C727F0-4C32-4458-8CBE-EA1B0789FFBE}" sibTransId="{21A4B761-5409-4633-AB1D-AF7DC3FB130D}"/>
    <dgm:cxn modelId="{9A1B4A63-A43D-4FE4-A1A6-B3ABD9B1951B}" srcId="{BD991BF8-3141-411E-92AA-00B8AEA7B19E}" destId="{CFA4B28F-2C1D-4CF6-B065-F83742ED3331}" srcOrd="2" destOrd="0" parTransId="{1917ED98-9279-4F0F-BB64-EB3182BF7B2C}" sibTransId="{CB41CB7E-634F-4427-8B8A-E2EEE82D5AB5}"/>
    <dgm:cxn modelId="{5C06A5F9-06F0-477D-8E2F-E5B80775D6F5}" srcId="{BD991BF8-3141-411E-92AA-00B8AEA7B19E}" destId="{E4045E0F-CED6-45C2-8E91-4A4B356F8B18}" srcOrd="0" destOrd="0" parTransId="{1F2E7BB4-01F1-4D81-90EE-AE5E4DFC545D}" sibTransId="{9DF0AF8C-2CF8-40CD-BB31-C457D804D093}"/>
    <dgm:cxn modelId="{8CFE617E-C737-43CC-BA5B-A9FFA03BF0D4}" type="presOf" srcId="{CFA4B28F-2C1D-4CF6-B065-F83742ED3331}" destId="{CC6689FF-558E-44B3-9685-F95F08833E36}" srcOrd="0" destOrd="0" presId="urn:microsoft.com/office/officeart/2005/8/layout/cycle8"/>
    <dgm:cxn modelId="{9A5EEBD8-F808-445A-920C-E60766A1209B}" srcId="{BD991BF8-3141-411E-92AA-00B8AEA7B19E}" destId="{E59F6FAB-3545-4F20-9357-B4E1D1B9C32B}" srcOrd="3" destOrd="0" parTransId="{FB538CFA-196E-4B56-A9A7-32D92603B63B}" sibTransId="{E08880CF-22EE-425D-ACBB-2A0E34821452}"/>
    <dgm:cxn modelId="{256C4AD6-D54D-4792-9C3C-D6C19F146705}" type="presOf" srcId="{E59F6FAB-3545-4F20-9357-B4E1D1B9C32B}" destId="{48D17992-8068-44D6-B27C-183FFD07831D}" srcOrd="0" destOrd="0" presId="urn:microsoft.com/office/officeart/2005/8/layout/cycle8"/>
    <dgm:cxn modelId="{E078A4DB-6A5B-4633-AE72-2D45CBF35AF8}" type="presOf" srcId="{E4045E0F-CED6-45C2-8E91-4A4B356F8B18}" destId="{E8530257-E00C-436F-B651-1F8598529310}" srcOrd="1" destOrd="0" presId="urn:microsoft.com/office/officeart/2005/8/layout/cycle8"/>
    <dgm:cxn modelId="{491DDA53-7800-4179-9959-F77D85039FD4}" type="presOf" srcId="{CFA4B28F-2C1D-4CF6-B065-F83742ED3331}" destId="{6F303625-17B0-4AB0-A16C-CABCA7BC9FB7}" srcOrd="1" destOrd="0" presId="urn:microsoft.com/office/officeart/2005/8/layout/cycle8"/>
    <dgm:cxn modelId="{E2779BF3-65DB-4565-ACC3-B957E3190CCD}" type="presParOf" srcId="{AA4ABAD7-31D3-4235-A713-10852116CD3E}" destId="{DD1C48FE-7676-4731-80B3-E05A9A993BC7}" srcOrd="0" destOrd="0" presId="urn:microsoft.com/office/officeart/2005/8/layout/cycle8"/>
    <dgm:cxn modelId="{FDF8078C-4059-4E91-ACB8-D6F48D23DC30}" type="presParOf" srcId="{AA4ABAD7-31D3-4235-A713-10852116CD3E}" destId="{C8A31887-5D9D-4033-9F92-92590FC80D2E}" srcOrd="1" destOrd="0" presId="urn:microsoft.com/office/officeart/2005/8/layout/cycle8"/>
    <dgm:cxn modelId="{BEE53971-E50A-40BA-8FCA-37462F6727C9}" type="presParOf" srcId="{AA4ABAD7-31D3-4235-A713-10852116CD3E}" destId="{80D7AEEC-CBF8-4742-9729-2A61E9B75A33}" srcOrd="2" destOrd="0" presId="urn:microsoft.com/office/officeart/2005/8/layout/cycle8"/>
    <dgm:cxn modelId="{BF1C6ECE-CFE5-4DC7-8DC0-6F9990FC0CF6}" type="presParOf" srcId="{AA4ABAD7-31D3-4235-A713-10852116CD3E}" destId="{E8530257-E00C-436F-B651-1F8598529310}" srcOrd="3" destOrd="0" presId="urn:microsoft.com/office/officeart/2005/8/layout/cycle8"/>
    <dgm:cxn modelId="{741497A2-F805-4087-8539-18F23737C472}" type="presParOf" srcId="{AA4ABAD7-31D3-4235-A713-10852116CD3E}" destId="{49188E4B-635C-4D12-9F88-0C2D14EEA5E8}" srcOrd="4" destOrd="0" presId="urn:microsoft.com/office/officeart/2005/8/layout/cycle8"/>
    <dgm:cxn modelId="{3DED6C76-3CE5-4893-A45B-225EB0D50D1E}" type="presParOf" srcId="{AA4ABAD7-31D3-4235-A713-10852116CD3E}" destId="{180C4E4F-0A47-4389-9130-E1B53A76266A}" srcOrd="5" destOrd="0" presId="urn:microsoft.com/office/officeart/2005/8/layout/cycle8"/>
    <dgm:cxn modelId="{983E5E7B-9363-4F14-8A80-C1D91F72B79E}" type="presParOf" srcId="{AA4ABAD7-31D3-4235-A713-10852116CD3E}" destId="{5D1979BC-E2B1-42D3-948F-D3A7E4E46C7B}" srcOrd="6" destOrd="0" presId="urn:microsoft.com/office/officeart/2005/8/layout/cycle8"/>
    <dgm:cxn modelId="{03235D3D-27E6-45C2-A182-8868CE39C1E1}" type="presParOf" srcId="{AA4ABAD7-31D3-4235-A713-10852116CD3E}" destId="{A1E14A41-7D61-42DB-AE0B-5B88557D317B}" srcOrd="7" destOrd="0" presId="urn:microsoft.com/office/officeart/2005/8/layout/cycle8"/>
    <dgm:cxn modelId="{687B73D8-2268-43B1-BBAF-B13A54F7B362}" type="presParOf" srcId="{AA4ABAD7-31D3-4235-A713-10852116CD3E}" destId="{CC6689FF-558E-44B3-9685-F95F08833E36}" srcOrd="8" destOrd="0" presId="urn:microsoft.com/office/officeart/2005/8/layout/cycle8"/>
    <dgm:cxn modelId="{F25D4721-B624-495C-AC7B-C1B33D540393}" type="presParOf" srcId="{AA4ABAD7-31D3-4235-A713-10852116CD3E}" destId="{8E4491C8-FE86-4D61-8626-020CD0AA8B3C}" srcOrd="9" destOrd="0" presId="urn:microsoft.com/office/officeart/2005/8/layout/cycle8"/>
    <dgm:cxn modelId="{3A67B511-310C-45FA-B4A4-33900245D894}" type="presParOf" srcId="{AA4ABAD7-31D3-4235-A713-10852116CD3E}" destId="{D075CDB9-6F3E-4AAA-BED6-3FB0801C2038}" srcOrd="10" destOrd="0" presId="urn:microsoft.com/office/officeart/2005/8/layout/cycle8"/>
    <dgm:cxn modelId="{177A98BB-8587-4339-BE4B-1868162F29FE}" type="presParOf" srcId="{AA4ABAD7-31D3-4235-A713-10852116CD3E}" destId="{6F303625-17B0-4AB0-A16C-CABCA7BC9FB7}" srcOrd="11" destOrd="0" presId="urn:microsoft.com/office/officeart/2005/8/layout/cycle8"/>
    <dgm:cxn modelId="{8271C206-3C36-432E-A5FA-7E1B049209AB}" type="presParOf" srcId="{AA4ABAD7-31D3-4235-A713-10852116CD3E}" destId="{48D17992-8068-44D6-B27C-183FFD07831D}" srcOrd="12" destOrd="0" presId="urn:microsoft.com/office/officeart/2005/8/layout/cycle8"/>
    <dgm:cxn modelId="{E4D3981C-D22A-4364-B835-EBFAACE7C05A}" type="presParOf" srcId="{AA4ABAD7-31D3-4235-A713-10852116CD3E}" destId="{D6EBAE8E-4928-4DCE-A2B3-B392A32814E8}" srcOrd="13" destOrd="0" presId="urn:microsoft.com/office/officeart/2005/8/layout/cycle8"/>
    <dgm:cxn modelId="{2297C35C-639C-43EE-A27B-F26F866AD318}" type="presParOf" srcId="{AA4ABAD7-31D3-4235-A713-10852116CD3E}" destId="{6DA5B61A-C01B-4665-8E2B-FEAEF902FA66}" srcOrd="14" destOrd="0" presId="urn:microsoft.com/office/officeart/2005/8/layout/cycle8"/>
    <dgm:cxn modelId="{E5DB23D7-07AB-4CFC-B4D3-E7C4DC0216C3}" type="presParOf" srcId="{AA4ABAD7-31D3-4235-A713-10852116CD3E}" destId="{AB95DBB9-F898-4F8A-963D-3A9DD61B25EF}" srcOrd="15" destOrd="0" presId="urn:microsoft.com/office/officeart/2005/8/layout/cycle8"/>
    <dgm:cxn modelId="{3FCFEBDA-DAB6-4388-881B-26BC5A19BB9E}" type="presParOf" srcId="{AA4ABAD7-31D3-4235-A713-10852116CD3E}" destId="{2534F48F-8B5C-448C-BD29-CB5C7D18CBDF}" srcOrd="16" destOrd="0" presId="urn:microsoft.com/office/officeart/2005/8/layout/cycle8"/>
    <dgm:cxn modelId="{F340ACA6-66C5-40B3-B816-CF9D5DB15071}" type="presParOf" srcId="{AA4ABAD7-31D3-4235-A713-10852116CD3E}" destId="{0E4F3D62-24CD-4522-BD4C-BE67A5872F87}" srcOrd="17" destOrd="0" presId="urn:microsoft.com/office/officeart/2005/8/layout/cycle8"/>
    <dgm:cxn modelId="{0122F81C-AD63-4DA8-8D7F-E324F3728EC2}" type="presParOf" srcId="{AA4ABAD7-31D3-4235-A713-10852116CD3E}" destId="{890371DC-7D91-4DDB-ADC8-F7A35D4900E5}" srcOrd="18" destOrd="0" presId="urn:microsoft.com/office/officeart/2005/8/layout/cycle8"/>
    <dgm:cxn modelId="{B9A61DB9-1890-4276-8175-6CC25139C86E}" type="presParOf" srcId="{AA4ABAD7-31D3-4235-A713-10852116CD3E}" destId="{F2096DA2-EBBE-40C0-9D3B-F7C491CE2BA0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C48FE-7676-4731-80B3-E05A9A993BC7}">
      <dsp:nvSpPr>
        <dsp:cNvPr id="0" name=""/>
        <dsp:cNvSpPr/>
      </dsp:nvSpPr>
      <dsp:spPr>
        <a:xfrm>
          <a:off x="1493697" y="124359"/>
          <a:ext cx="1814601" cy="1814601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accent2"/>
              </a:solidFill>
            </a:rPr>
            <a:t>ПК 1.1.</a:t>
          </a:r>
          <a:endParaRPr lang="ru-RU" sz="1600" b="1" i="1" kern="1200" dirty="0">
            <a:solidFill>
              <a:schemeClr val="accent2"/>
            </a:solidFill>
          </a:endParaRPr>
        </a:p>
      </dsp:txBody>
      <dsp:txXfrm>
        <a:off x="2456948" y="500457"/>
        <a:ext cx="669674" cy="496855"/>
      </dsp:txXfrm>
    </dsp:sp>
    <dsp:sp modelId="{49188E4B-635C-4D12-9F88-0C2D14EEA5E8}">
      <dsp:nvSpPr>
        <dsp:cNvPr id="0" name=""/>
        <dsp:cNvSpPr/>
      </dsp:nvSpPr>
      <dsp:spPr>
        <a:xfrm>
          <a:off x="1493697" y="185278"/>
          <a:ext cx="1814601" cy="1814601"/>
        </a:xfrm>
        <a:prstGeom prst="pie">
          <a:avLst>
            <a:gd name="adj1" fmla="val 0"/>
            <a:gd name="adj2" fmla="val 54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307E90"/>
              </a:solidFill>
            </a:rPr>
            <a:t>ПК 1.2.</a:t>
          </a:r>
          <a:endParaRPr lang="ru-RU" sz="1600" b="1" i="1" kern="1200" dirty="0">
            <a:solidFill>
              <a:srgbClr val="307E90"/>
            </a:solidFill>
          </a:endParaRPr>
        </a:p>
      </dsp:txBody>
      <dsp:txXfrm>
        <a:off x="2456948" y="1126927"/>
        <a:ext cx="669674" cy="496855"/>
      </dsp:txXfrm>
    </dsp:sp>
    <dsp:sp modelId="{CC6689FF-558E-44B3-9685-F95F08833E36}">
      <dsp:nvSpPr>
        <dsp:cNvPr id="0" name=""/>
        <dsp:cNvSpPr/>
      </dsp:nvSpPr>
      <dsp:spPr>
        <a:xfrm>
          <a:off x="1432778" y="185278"/>
          <a:ext cx="1814601" cy="1814601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accent2"/>
              </a:solidFill>
            </a:rPr>
            <a:t>ПК 2.3.</a:t>
          </a:r>
          <a:endParaRPr lang="ru-RU" sz="1600" b="1" i="1" kern="1200" dirty="0">
            <a:solidFill>
              <a:schemeClr val="accent2"/>
            </a:solidFill>
          </a:endParaRPr>
        </a:p>
      </dsp:txBody>
      <dsp:txXfrm>
        <a:off x="1614454" y="1126927"/>
        <a:ext cx="669674" cy="496855"/>
      </dsp:txXfrm>
    </dsp:sp>
    <dsp:sp modelId="{48D17992-8068-44D6-B27C-183FFD07831D}">
      <dsp:nvSpPr>
        <dsp:cNvPr id="0" name=""/>
        <dsp:cNvSpPr/>
      </dsp:nvSpPr>
      <dsp:spPr>
        <a:xfrm>
          <a:off x="1432778" y="124359"/>
          <a:ext cx="1814601" cy="1814601"/>
        </a:xfrm>
        <a:prstGeom prst="pie">
          <a:avLst>
            <a:gd name="adj1" fmla="val 10800000"/>
            <a:gd name="adj2" fmla="val 162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307E90"/>
              </a:solidFill>
            </a:rPr>
            <a:t>ПК 3.2.</a:t>
          </a:r>
          <a:endParaRPr lang="ru-RU" sz="1600" b="1" i="1" kern="1200" dirty="0">
            <a:solidFill>
              <a:srgbClr val="307E90"/>
            </a:solidFill>
          </a:endParaRPr>
        </a:p>
      </dsp:txBody>
      <dsp:txXfrm>
        <a:off x="1614454" y="500457"/>
        <a:ext cx="669674" cy="496855"/>
      </dsp:txXfrm>
    </dsp:sp>
    <dsp:sp modelId="{2534F48F-8B5C-448C-BD29-CB5C7D18CBDF}">
      <dsp:nvSpPr>
        <dsp:cNvPr id="0" name=""/>
        <dsp:cNvSpPr/>
      </dsp:nvSpPr>
      <dsp:spPr>
        <a:xfrm>
          <a:off x="1381365" y="12027"/>
          <a:ext cx="2039266" cy="2039266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F3D62-24CD-4522-BD4C-BE67A5872F87}">
      <dsp:nvSpPr>
        <dsp:cNvPr id="0" name=""/>
        <dsp:cNvSpPr/>
      </dsp:nvSpPr>
      <dsp:spPr>
        <a:xfrm>
          <a:off x="1381365" y="72946"/>
          <a:ext cx="2039266" cy="2039266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shade val="90000"/>
            <a:hueOff val="81457"/>
            <a:satOff val="-7308"/>
            <a:lumOff val="92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371DC-7D91-4DDB-ADC8-F7A35D4900E5}">
      <dsp:nvSpPr>
        <dsp:cNvPr id="0" name=""/>
        <dsp:cNvSpPr/>
      </dsp:nvSpPr>
      <dsp:spPr>
        <a:xfrm>
          <a:off x="1320446" y="72946"/>
          <a:ext cx="2039266" cy="2039266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shade val="90000"/>
            <a:hueOff val="162913"/>
            <a:satOff val="-14616"/>
            <a:lumOff val="185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96DA2-EBBE-40C0-9D3B-F7C491CE2BA0}">
      <dsp:nvSpPr>
        <dsp:cNvPr id="0" name=""/>
        <dsp:cNvSpPr/>
      </dsp:nvSpPr>
      <dsp:spPr>
        <a:xfrm>
          <a:off x="1320446" y="12027"/>
          <a:ext cx="2039266" cy="203926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shade val="90000"/>
            <a:hueOff val="244370"/>
            <a:satOff val="-21924"/>
            <a:lumOff val="277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336E7-F317-439C-91A5-5CE816B2F53B}">
      <dsp:nvSpPr>
        <dsp:cNvPr id="0" name=""/>
        <dsp:cNvSpPr/>
      </dsp:nvSpPr>
      <dsp:spPr>
        <a:xfrm>
          <a:off x="1012285" y="1516730"/>
          <a:ext cx="1440180" cy="14401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/>
            <a:t>Стопорения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/>
            <a:t>Резьбовых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/>
            <a:t>деталей</a:t>
          </a:r>
          <a:endParaRPr lang="ru-RU" sz="1700" b="1" i="1" kern="1200" dirty="0"/>
        </a:p>
      </dsp:txBody>
      <dsp:txXfrm>
        <a:off x="1082589" y="1587034"/>
        <a:ext cx="1299572" cy="1299572"/>
      </dsp:txXfrm>
    </dsp:sp>
    <dsp:sp modelId="{89B166F6-646F-4416-8BC0-3826B11B776A}">
      <dsp:nvSpPr>
        <dsp:cNvPr id="0" name=""/>
        <dsp:cNvSpPr/>
      </dsp:nvSpPr>
      <dsp:spPr>
        <a:xfrm rot="19855912">
          <a:off x="2369402" y="1516154"/>
          <a:ext cx="13188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8898" y="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6E5D0-A723-4422-8793-A8BF2486B5EB}">
      <dsp:nvSpPr>
        <dsp:cNvPr id="0" name=""/>
        <dsp:cNvSpPr/>
      </dsp:nvSpPr>
      <dsp:spPr>
        <a:xfrm>
          <a:off x="2655370" y="230841"/>
          <a:ext cx="3635627" cy="9649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/>
            <a:t>Стопорение дополнительным трением</a:t>
          </a:r>
          <a:endParaRPr lang="ru-RU" sz="2100" b="1" i="1" kern="1200" dirty="0"/>
        </a:p>
      </dsp:txBody>
      <dsp:txXfrm>
        <a:off x="2702474" y="277945"/>
        <a:ext cx="3541419" cy="870712"/>
      </dsp:txXfrm>
    </dsp:sp>
    <dsp:sp modelId="{005E2B59-C004-4664-8814-0FFF2B7613CD}">
      <dsp:nvSpPr>
        <dsp:cNvPr id="0" name=""/>
        <dsp:cNvSpPr/>
      </dsp:nvSpPr>
      <dsp:spPr>
        <a:xfrm rot="21577462">
          <a:off x="2452452" y="2228155"/>
          <a:ext cx="12030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3070" y="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C0DD2-C60E-42D3-A088-B9A5FA99BEF7}">
      <dsp:nvSpPr>
        <dsp:cNvPr id="0" name=""/>
        <dsp:cNvSpPr/>
      </dsp:nvSpPr>
      <dsp:spPr>
        <a:xfrm>
          <a:off x="3655509" y="1731049"/>
          <a:ext cx="3264818" cy="9649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 smtClean="0"/>
            <a:t>Стопорение пластическим деформированием</a:t>
          </a:r>
          <a:endParaRPr lang="ru-RU" sz="1900" b="1" i="1" kern="1200" dirty="0"/>
        </a:p>
      </dsp:txBody>
      <dsp:txXfrm>
        <a:off x="3702613" y="1778153"/>
        <a:ext cx="3170610" cy="870712"/>
      </dsp:txXfrm>
    </dsp:sp>
    <dsp:sp modelId="{699D743E-43C3-4CC7-8A35-1C118F7ACDC4}">
      <dsp:nvSpPr>
        <dsp:cNvPr id="0" name=""/>
        <dsp:cNvSpPr/>
      </dsp:nvSpPr>
      <dsp:spPr>
        <a:xfrm rot="1566020">
          <a:off x="2394660" y="2838979"/>
          <a:ext cx="11337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3713" y="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65C36-1653-40B2-8388-CF3F22FC2017}">
      <dsp:nvSpPr>
        <dsp:cNvPr id="0" name=""/>
        <dsp:cNvSpPr/>
      </dsp:nvSpPr>
      <dsp:spPr>
        <a:xfrm>
          <a:off x="2683474" y="3088364"/>
          <a:ext cx="3543805" cy="9649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/>
            <a:t>Стопорение специальными деталями</a:t>
          </a:r>
          <a:endParaRPr lang="ru-RU" sz="2200" b="1" i="1" kern="1200" dirty="0"/>
        </a:p>
      </dsp:txBody>
      <dsp:txXfrm>
        <a:off x="2730578" y="3135468"/>
        <a:ext cx="3449597" cy="8707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6264484-0B92-4764-B15D-4B6D47F7E236}" type="datetimeFigureOut">
              <a:rPr lang="ru-RU" smtClean="0"/>
              <a:pPr/>
              <a:t>17.06.2021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DC277DF-B685-4577-A9F6-6B9B9F1D7F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&#1084;&#1099;&#1096;&#1086;&#1085;&#1086;&#1082;.mp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53;&#1072;&#1088;&#1077;&#1079;&#1072;&#1085;&#1080;&#1077;%20&#1088;&#1072;&#1079;&#1083;&#1080;&#1095;&#1085;&#1099;&#1093;%20&#1088;&#1077;&#1079;&#1100;&#1073;%20&#1088;&#1077;&#1079;&#1094;&#1086;&#1084;.avi.mp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hyperlink" Target="&#1053;&#1072;&#1091;&#1084;&#1077;&#1085;&#1082;&#1086;.mp4" TargetMode="Externa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hyperlink" Target="Power-Threading-with-5301PD.wmv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052736"/>
            <a:ext cx="8208912" cy="3054201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МАСТЕР-КЛАСС:</a:t>
            </a:r>
            <a:br>
              <a:rPr lang="ru-RU" sz="2400" b="1" dirty="0" smtClean="0"/>
            </a:br>
            <a:r>
              <a:rPr lang="ru-RU" sz="2400" b="1" dirty="0" smtClean="0"/>
              <a:t>«</a:t>
            </a:r>
            <a:r>
              <a:rPr lang="ru-RU" sz="2400" b="1" dirty="0"/>
              <a:t>Реализация деятельностного подхода с учетом междисциплинарных связей </a:t>
            </a:r>
            <a:r>
              <a:rPr lang="ru-RU" sz="2400" b="1" dirty="0" smtClean="0"/>
              <a:t>дисциплины </a:t>
            </a:r>
            <a:r>
              <a:rPr lang="ru-RU" sz="2400" b="1" dirty="0"/>
              <a:t>Техническая механика и </a:t>
            </a:r>
            <a:r>
              <a:rPr lang="ru-RU" sz="2400" b="1" dirty="0" smtClean="0"/>
              <a:t>учебной и производственной практик </a:t>
            </a:r>
            <a:r>
              <a:rPr lang="ru-RU" sz="2400" b="1" dirty="0"/>
              <a:t>по специальности 23.02.02 Автомобиле – и тракторостроение на примере темы: Резьбовые соединения»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16216" y="4797152"/>
            <a:ext cx="2304256" cy="18002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Рагозина Е.В.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Науменко Ю.В.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i="1" u="sng" dirty="0" smtClean="0">
                <a:solidFill>
                  <a:srgbClr val="002060"/>
                </a:solidFill>
                <a:hlinkClick r:id="rId2" action="ppaction://hlinkfile"/>
              </a:rPr>
              <a:t>ГБПОУ ВКУиНТ</a:t>
            </a:r>
            <a:endParaRPr lang="ru-RU" sz="2000" b="1" i="1" u="sng" dirty="0" smtClean="0">
              <a:solidFill>
                <a:srgbClr val="002060"/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347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277" y="143894"/>
            <a:ext cx="7498080" cy="4903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Классификация резьб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85852" y="528638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Студенты самостоятельно определяют </a:t>
            </a:r>
            <a:r>
              <a:rPr lang="ru-RU" sz="2000" b="1" i="1" dirty="0"/>
              <a:t>отличительные </a:t>
            </a:r>
            <a:r>
              <a:rPr lang="ru-RU" sz="2000" b="1" i="1" dirty="0" smtClean="0"/>
              <a:t>признаки резьбовых поверхностей.</a:t>
            </a:r>
            <a:endParaRPr lang="ru-RU" sz="20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642918"/>
            <a:ext cx="835717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642918"/>
            <a:ext cx="1712913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786058"/>
            <a:ext cx="374441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3857628"/>
            <a:ext cx="2808312" cy="122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714357"/>
            <a:ext cx="1800993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52" y="772147"/>
            <a:ext cx="1761852" cy="129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143116"/>
            <a:ext cx="1800994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754" y="2143116"/>
            <a:ext cx="1751650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643314"/>
            <a:ext cx="1800992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52" y="3643314"/>
            <a:ext cx="1761852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55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5988236" cy="6344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Задание на применение новых знаний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81820" y="908720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Описать заданную резьбовую поверхность по следующим признакам: форма </a:t>
            </a:r>
            <a:r>
              <a:rPr lang="ru-RU" sz="2000" b="1" i="1" dirty="0"/>
              <a:t>поверхности, форма профиля, направление винтовой линии, количество заходов </a:t>
            </a:r>
            <a:r>
              <a:rPr lang="ru-RU" sz="2000" b="1" i="1" dirty="0" smtClean="0"/>
              <a:t>резьбы и т.д.</a:t>
            </a:r>
            <a:endParaRPr lang="ru-RU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285852" y="5715016"/>
            <a:ext cx="743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Задание выполняется в группах по 4 человека.</a:t>
            </a:r>
            <a:endParaRPr lang="ru-RU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285852" y="621508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(Принцип деятельности, принцип комфортности)</a:t>
            </a:r>
            <a:endParaRPr lang="ru-RU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000240"/>
            <a:ext cx="501173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5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6520768" cy="56239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Типы резьб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196753"/>
            <a:ext cx="172819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2314"/>
            <a:ext cx="1656184" cy="130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708921"/>
            <a:ext cx="1728191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09" y="2708922"/>
            <a:ext cx="1673199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4365105"/>
            <a:ext cx="1728191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73563"/>
            <a:ext cx="1656184" cy="150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2190"/>
            <a:ext cx="2016224" cy="166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52" y="1196753"/>
            <a:ext cx="1981944" cy="166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201622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52" y="3026793"/>
            <a:ext cx="1981944" cy="156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97153"/>
            <a:ext cx="201622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292" y="4809060"/>
            <a:ext cx="1971204" cy="186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19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181" y="116632"/>
            <a:ext cx="7498080" cy="57606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Задание на применение новых знаний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420292" y="690329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Определить тип резьбы для заданной резьбовой поверхности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420292" y="1092125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Продолжают работать в группах.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420292" y="1461457"/>
            <a:ext cx="7472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Задания выдаются с учетом дифференцированного подхода.</a:t>
            </a:r>
          </a:p>
          <a:p>
            <a:r>
              <a:rPr lang="ru-RU" b="1" i="1" dirty="0" smtClean="0"/>
              <a:t>Детали, имеющие дюймовую, трубную, метрическую резьбу получают наиболее сильные команды.</a:t>
            </a:r>
            <a:endParaRPr lang="ru-RU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411547" y="238478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(Принцип деятельности, принцип вариативности, принцип комфортности)</a:t>
            </a:r>
            <a:endParaRPr lang="ru-RU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031117"/>
            <a:ext cx="3598689" cy="284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85" y="3789040"/>
            <a:ext cx="3628519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45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effectLst/>
              </a:rPr>
              <a:t>Способы стопорения резьбовых соединений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26" y="1772816"/>
            <a:ext cx="157368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135731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108012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129614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2878318" cy="167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764704"/>
            <a:ext cx="6855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Все </a:t>
            </a:r>
            <a:r>
              <a:rPr lang="ru-RU" i="1" dirty="0"/>
              <a:t>известные обучающимся способы описываются самими обучающимися и </a:t>
            </a:r>
            <a:r>
              <a:rPr lang="ru-RU" i="1" dirty="0" smtClean="0"/>
              <a:t>обсуждаются.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70118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1008112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Задание на применение новых </a:t>
            </a:r>
            <a:r>
              <a:rPr lang="ru-RU" sz="2000" dirty="0" smtClean="0"/>
              <a:t>знаний</a:t>
            </a:r>
            <a:br>
              <a:rPr lang="ru-RU" sz="2000" dirty="0" smtClean="0"/>
            </a:br>
            <a:r>
              <a:rPr lang="ru-RU" sz="2000" dirty="0" smtClean="0"/>
              <a:t>Классифицировать все названные способы стопорения по</a:t>
            </a:r>
            <a:r>
              <a:rPr lang="ru-RU" sz="2000" dirty="0"/>
              <a:t> 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 3 признакам: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254958"/>
              </p:ext>
            </p:extLst>
          </p:nvPr>
        </p:nvGraphicFramePr>
        <p:xfrm>
          <a:off x="1259632" y="1340768"/>
          <a:ext cx="749935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614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116632"/>
            <a:ext cx="3712456" cy="34636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Заключительное задание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683895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62068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В игровой форме студентам предлагается заполнить таблицу</a:t>
            </a:r>
            <a:endParaRPr lang="ru-RU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740352" y="6250335"/>
            <a:ext cx="9342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hlinkClick r:id="rId3" action="ppaction://hlinkfile"/>
              </a:rPr>
              <a:t>видео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8024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618986" cy="562000"/>
          </a:xfrm>
        </p:spPr>
        <p:txBody>
          <a:bodyPr/>
          <a:lstStyle/>
          <a:p>
            <a:pPr algn="ctr"/>
            <a:r>
              <a:rPr lang="ru-RU" dirty="0" smtClean="0"/>
              <a:t>Подведение итогов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800000"/>
                </a:solidFill>
              </a:rPr>
              <a:t>Опишите свои впечатления</a:t>
            </a:r>
            <a:endParaRPr lang="ru-RU" sz="2000" dirty="0">
              <a:solidFill>
                <a:srgbClr val="8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628800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/>
              <a:t>Сегодня я узнал….</a:t>
            </a:r>
          </a:p>
          <a:p>
            <a:pPr lvl="0"/>
            <a:r>
              <a:rPr lang="ru-RU" sz="2400" dirty="0"/>
              <a:t>Было интересно…</a:t>
            </a:r>
          </a:p>
          <a:p>
            <a:pPr lvl="0"/>
            <a:r>
              <a:rPr lang="ru-RU" sz="2400" dirty="0"/>
              <a:t>Было трудно…</a:t>
            </a:r>
          </a:p>
          <a:p>
            <a:pPr lvl="0"/>
            <a:r>
              <a:rPr lang="ru-RU" sz="2400" dirty="0"/>
              <a:t>Теперь я могу…</a:t>
            </a:r>
          </a:p>
          <a:p>
            <a:pPr lvl="0"/>
            <a:r>
              <a:rPr lang="ru-RU" sz="2400" dirty="0"/>
              <a:t>Меня удивило…</a:t>
            </a:r>
          </a:p>
          <a:p>
            <a:pPr lvl="0"/>
            <a:r>
              <a:rPr lang="ru-RU" sz="2400" dirty="0"/>
              <a:t>Мне захотелось…</a:t>
            </a:r>
          </a:p>
        </p:txBody>
      </p:sp>
    </p:spTree>
    <p:extLst>
      <p:ext uri="{BB962C8B-B14F-4D97-AF65-F5344CB8AC3E}">
        <p14:creationId xmlns:p14="http://schemas.microsoft.com/office/powerpoint/2010/main" val="20431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55254"/>
            <a:ext cx="2232248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55254"/>
            <a:ext cx="216024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965004"/>
            <a:ext cx="2232248" cy="165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65004"/>
            <a:ext cx="2160240" cy="165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со стрелкой вниз 6"/>
          <p:cNvSpPr/>
          <p:nvPr/>
        </p:nvSpPr>
        <p:spPr>
          <a:xfrm>
            <a:off x="1242943" y="768075"/>
            <a:ext cx="2880320" cy="819309"/>
          </a:xfrm>
          <a:prstGeom prst="downArrowCallout">
            <a:avLst>
              <a:gd name="adj1" fmla="val 18923"/>
              <a:gd name="adj2" fmla="val 19427"/>
              <a:gd name="adj3" fmla="val 46762"/>
              <a:gd name="adj4" fmla="val 43581"/>
            </a:avLst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5892693" y="662234"/>
            <a:ext cx="2880320" cy="925150"/>
          </a:xfrm>
          <a:prstGeom prst="downArrowCallout">
            <a:avLst>
              <a:gd name="adj1" fmla="val 13766"/>
              <a:gd name="adj2" fmla="val 19758"/>
              <a:gd name="adj3" fmla="val 42332"/>
              <a:gd name="adj4" fmla="val 48557"/>
            </a:avLst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82554" y="1587385"/>
            <a:ext cx="3001098" cy="8335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ПК </a:t>
            </a:r>
            <a:r>
              <a:rPr lang="ru-RU" b="1" i="1" dirty="0"/>
              <a:t>1.1</a:t>
            </a:r>
            <a:r>
              <a:rPr lang="ru-RU" b="1" i="1" dirty="0" smtClean="0"/>
              <a:t>. ПК 1.2     </a:t>
            </a:r>
          </a:p>
          <a:p>
            <a:pPr algn="ctr"/>
            <a:r>
              <a:rPr lang="ru-RU" b="1" i="1" dirty="0" smtClean="0"/>
              <a:t>ПК 2.3</a:t>
            </a:r>
            <a:r>
              <a:rPr lang="ru-RU" b="1" i="1" dirty="0"/>
              <a:t> </a:t>
            </a:r>
            <a:r>
              <a:rPr lang="ru-RU" b="1" i="1" dirty="0" smtClean="0"/>
              <a:t>ПК </a:t>
            </a:r>
            <a:r>
              <a:rPr lang="ru-RU" b="1" i="1" dirty="0"/>
              <a:t>2.4. </a:t>
            </a:r>
            <a:endParaRPr lang="ru-RU" b="1" i="1" dirty="0" smtClean="0"/>
          </a:p>
          <a:p>
            <a:pPr algn="ctr"/>
            <a:r>
              <a:rPr lang="ru-RU" b="1" i="1" dirty="0" smtClean="0"/>
              <a:t>ПК </a:t>
            </a:r>
            <a:r>
              <a:rPr lang="ru-RU" b="1" i="1" dirty="0"/>
              <a:t>2.5. </a:t>
            </a:r>
            <a:r>
              <a:rPr lang="ru-RU" b="1" i="1" dirty="0" smtClean="0"/>
              <a:t>ПК 3.2.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341954" y="768076"/>
            <a:ext cx="268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Техническая механика</a:t>
            </a:r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08854" y="566535"/>
            <a:ext cx="302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Учебная </a:t>
            </a:r>
            <a:r>
              <a:rPr lang="ru-RU" b="1" i="1" dirty="0"/>
              <a:t>практика</a:t>
            </a:r>
          </a:p>
          <a:p>
            <a:pPr algn="ctr"/>
            <a:r>
              <a:rPr lang="ru-RU" b="1" i="1" dirty="0" smtClean="0"/>
              <a:t>и производственная</a:t>
            </a:r>
            <a:endParaRPr lang="ru-RU" b="1" i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20685" y="1587385"/>
            <a:ext cx="3024336" cy="833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ПК 1.1. ПК 1.2. </a:t>
            </a:r>
            <a:r>
              <a:rPr lang="ru-RU" sz="1600" b="1" i="1" dirty="0" smtClean="0"/>
              <a:t>ПК1.3.  ПК1.4. ПК 2.1. ПК </a:t>
            </a:r>
            <a:r>
              <a:rPr lang="ru-RU" sz="1600" b="1" i="1" dirty="0"/>
              <a:t>2.3</a:t>
            </a:r>
            <a:r>
              <a:rPr lang="ru-RU" sz="1600" b="1" i="1" dirty="0" smtClean="0"/>
              <a:t>. ПК 3.1. ПК 3.2. </a:t>
            </a:r>
            <a:r>
              <a:rPr lang="ru-RU" sz="1600" b="1" i="1" dirty="0"/>
              <a:t>ПК </a:t>
            </a:r>
            <a:r>
              <a:rPr lang="ru-RU" sz="1600" b="1" i="1" dirty="0" smtClean="0"/>
              <a:t>3.4 ПК3.5. </a:t>
            </a:r>
            <a:endParaRPr lang="ru-RU" sz="1600" b="1" i="1" dirty="0"/>
          </a:p>
        </p:txBody>
      </p:sp>
      <p:sp>
        <p:nvSpPr>
          <p:cNvPr id="14" name="Тройная стрелка влево/вправо/вверх 13"/>
          <p:cNvSpPr/>
          <p:nvPr/>
        </p:nvSpPr>
        <p:spPr>
          <a:xfrm rot="10800000">
            <a:off x="4183650" y="1859345"/>
            <a:ext cx="1602907" cy="561544"/>
          </a:xfrm>
          <a:prstGeom prst="leftRightUpArrow">
            <a:avLst>
              <a:gd name="adj1" fmla="val 17545"/>
              <a:gd name="adj2" fmla="val 14618"/>
              <a:gd name="adj3" fmla="val 26311"/>
            </a:avLst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475104357"/>
              </p:ext>
            </p:extLst>
          </p:nvPr>
        </p:nvGraphicFramePr>
        <p:xfrm>
          <a:off x="2626905" y="2302838"/>
          <a:ext cx="4777078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71600" y="121745"/>
            <a:ext cx="799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Из опыта работы: </a:t>
            </a:r>
            <a:r>
              <a:rPr lang="ru-RU" i="1" dirty="0" smtClean="0"/>
              <a:t>анализ формирования образовательных компетенций на примере специальности 23.02.02 </a:t>
            </a:r>
            <a:endParaRPr lang="ru-RU" i="1" dirty="0"/>
          </a:p>
        </p:txBody>
      </p:sp>
      <p:sp>
        <p:nvSpPr>
          <p:cNvPr id="3" name="Стрелка вниз 2"/>
          <p:cNvSpPr/>
          <p:nvPr/>
        </p:nvSpPr>
        <p:spPr>
          <a:xfrm>
            <a:off x="2538198" y="2420889"/>
            <a:ext cx="288032" cy="72007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7195365" y="2420888"/>
            <a:ext cx="274976" cy="720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8409" y="3151853"/>
            <a:ext cx="2890718" cy="3373491"/>
          </a:xfrm>
          <a:custGeom>
            <a:avLst/>
            <a:gdLst>
              <a:gd name="connsiteX0" fmla="*/ 0 w 2880320"/>
              <a:gd name="connsiteY0" fmla="*/ 480063 h 3384376"/>
              <a:gd name="connsiteX1" fmla="*/ 480063 w 2880320"/>
              <a:gd name="connsiteY1" fmla="*/ 0 h 3384376"/>
              <a:gd name="connsiteX2" fmla="*/ 2400257 w 2880320"/>
              <a:gd name="connsiteY2" fmla="*/ 0 h 3384376"/>
              <a:gd name="connsiteX3" fmla="*/ 2880320 w 2880320"/>
              <a:gd name="connsiteY3" fmla="*/ 480063 h 3384376"/>
              <a:gd name="connsiteX4" fmla="*/ 2880320 w 2880320"/>
              <a:gd name="connsiteY4" fmla="*/ 2904313 h 3384376"/>
              <a:gd name="connsiteX5" fmla="*/ 2400257 w 2880320"/>
              <a:gd name="connsiteY5" fmla="*/ 3384376 h 3384376"/>
              <a:gd name="connsiteX6" fmla="*/ 480063 w 2880320"/>
              <a:gd name="connsiteY6" fmla="*/ 3384376 h 3384376"/>
              <a:gd name="connsiteX7" fmla="*/ 0 w 2880320"/>
              <a:gd name="connsiteY7" fmla="*/ 2904313 h 3384376"/>
              <a:gd name="connsiteX8" fmla="*/ 0 w 2880320"/>
              <a:gd name="connsiteY8" fmla="*/ 480063 h 3384376"/>
              <a:gd name="connsiteX0" fmla="*/ 5199 w 2885519"/>
              <a:gd name="connsiteY0" fmla="*/ 480063 h 3384376"/>
              <a:gd name="connsiteX1" fmla="*/ 213119 w 2885519"/>
              <a:gd name="connsiteY1" fmla="*/ 10885 h 3384376"/>
              <a:gd name="connsiteX2" fmla="*/ 2405456 w 2885519"/>
              <a:gd name="connsiteY2" fmla="*/ 0 h 3384376"/>
              <a:gd name="connsiteX3" fmla="*/ 2885519 w 2885519"/>
              <a:gd name="connsiteY3" fmla="*/ 480063 h 3384376"/>
              <a:gd name="connsiteX4" fmla="*/ 2885519 w 2885519"/>
              <a:gd name="connsiteY4" fmla="*/ 2904313 h 3384376"/>
              <a:gd name="connsiteX5" fmla="*/ 2405456 w 2885519"/>
              <a:gd name="connsiteY5" fmla="*/ 3384376 h 3384376"/>
              <a:gd name="connsiteX6" fmla="*/ 485262 w 2885519"/>
              <a:gd name="connsiteY6" fmla="*/ 3384376 h 3384376"/>
              <a:gd name="connsiteX7" fmla="*/ 5199 w 2885519"/>
              <a:gd name="connsiteY7" fmla="*/ 2904313 h 3384376"/>
              <a:gd name="connsiteX8" fmla="*/ 5199 w 2885519"/>
              <a:gd name="connsiteY8" fmla="*/ 480063 h 3384376"/>
              <a:gd name="connsiteX0" fmla="*/ 5199 w 2890718"/>
              <a:gd name="connsiteY0" fmla="*/ 469178 h 3373491"/>
              <a:gd name="connsiteX1" fmla="*/ 213119 w 2890718"/>
              <a:gd name="connsiteY1" fmla="*/ 0 h 3373491"/>
              <a:gd name="connsiteX2" fmla="*/ 2677599 w 2890718"/>
              <a:gd name="connsiteY2" fmla="*/ 1 h 3373491"/>
              <a:gd name="connsiteX3" fmla="*/ 2885519 w 2890718"/>
              <a:gd name="connsiteY3" fmla="*/ 469178 h 3373491"/>
              <a:gd name="connsiteX4" fmla="*/ 2885519 w 2890718"/>
              <a:gd name="connsiteY4" fmla="*/ 2893428 h 3373491"/>
              <a:gd name="connsiteX5" fmla="*/ 2405456 w 2890718"/>
              <a:gd name="connsiteY5" fmla="*/ 3373491 h 3373491"/>
              <a:gd name="connsiteX6" fmla="*/ 485262 w 2890718"/>
              <a:gd name="connsiteY6" fmla="*/ 3373491 h 3373491"/>
              <a:gd name="connsiteX7" fmla="*/ 5199 w 2890718"/>
              <a:gd name="connsiteY7" fmla="*/ 2893428 h 3373491"/>
              <a:gd name="connsiteX8" fmla="*/ 5199 w 2890718"/>
              <a:gd name="connsiteY8" fmla="*/ 469178 h 3373491"/>
              <a:gd name="connsiteX0" fmla="*/ 5199 w 2890718"/>
              <a:gd name="connsiteY0" fmla="*/ 469178 h 3373491"/>
              <a:gd name="connsiteX1" fmla="*/ 213119 w 2890718"/>
              <a:gd name="connsiteY1" fmla="*/ 0 h 3373491"/>
              <a:gd name="connsiteX2" fmla="*/ 2677599 w 2890718"/>
              <a:gd name="connsiteY2" fmla="*/ 1 h 3373491"/>
              <a:gd name="connsiteX3" fmla="*/ 2885519 w 2890718"/>
              <a:gd name="connsiteY3" fmla="*/ 469178 h 3373491"/>
              <a:gd name="connsiteX4" fmla="*/ 2885519 w 2890718"/>
              <a:gd name="connsiteY4" fmla="*/ 2893428 h 3373491"/>
              <a:gd name="connsiteX5" fmla="*/ 2634056 w 2890718"/>
              <a:gd name="connsiteY5" fmla="*/ 3362605 h 3373491"/>
              <a:gd name="connsiteX6" fmla="*/ 485262 w 2890718"/>
              <a:gd name="connsiteY6" fmla="*/ 3373491 h 3373491"/>
              <a:gd name="connsiteX7" fmla="*/ 5199 w 2890718"/>
              <a:gd name="connsiteY7" fmla="*/ 2893428 h 3373491"/>
              <a:gd name="connsiteX8" fmla="*/ 5199 w 2890718"/>
              <a:gd name="connsiteY8" fmla="*/ 469178 h 3373491"/>
              <a:gd name="connsiteX0" fmla="*/ 5199 w 2890718"/>
              <a:gd name="connsiteY0" fmla="*/ 469178 h 3373491"/>
              <a:gd name="connsiteX1" fmla="*/ 213119 w 2890718"/>
              <a:gd name="connsiteY1" fmla="*/ 0 h 3373491"/>
              <a:gd name="connsiteX2" fmla="*/ 2677599 w 2890718"/>
              <a:gd name="connsiteY2" fmla="*/ 1 h 3373491"/>
              <a:gd name="connsiteX3" fmla="*/ 2885519 w 2890718"/>
              <a:gd name="connsiteY3" fmla="*/ 469178 h 3373491"/>
              <a:gd name="connsiteX4" fmla="*/ 2885519 w 2890718"/>
              <a:gd name="connsiteY4" fmla="*/ 2893428 h 3373491"/>
              <a:gd name="connsiteX5" fmla="*/ 2634056 w 2890718"/>
              <a:gd name="connsiteY5" fmla="*/ 3362605 h 3373491"/>
              <a:gd name="connsiteX6" fmla="*/ 224005 w 2890718"/>
              <a:gd name="connsiteY6" fmla="*/ 3373491 h 3373491"/>
              <a:gd name="connsiteX7" fmla="*/ 5199 w 2890718"/>
              <a:gd name="connsiteY7" fmla="*/ 2893428 h 3373491"/>
              <a:gd name="connsiteX8" fmla="*/ 5199 w 2890718"/>
              <a:gd name="connsiteY8" fmla="*/ 469178 h 337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718" h="3373491">
                <a:moveTo>
                  <a:pt x="5199" y="469178"/>
                </a:moveTo>
                <a:cubicBezTo>
                  <a:pt x="5199" y="204047"/>
                  <a:pt x="-52012" y="0"/>
                  <a:pt x="213119" y="0"/>
                </a:cubicBezTo>
                <a:lnTo>
                  <a:pt x="2677599" y="1"/>
                </a:lnTo>
                <a:cubicBezTo>
                  <a:pt x="2942730" y="1"/>
                  <a:pt x="2885519" y="204047"/>
                  <a:pt x="2885519" y="469178"/>
                </a:cubicBezTo>
                <a:lnTo>
                  <a:pt x="2885519" y="2893428"/>
                </a:lnTo>
                <a:cubicBezTo>
                  <a:pt x="2885519" y="3158559"/>
                  <a:pt x="2899187" y="3362605"/>
                  <a:pt x="2634056" y="3362605"/>
                </a:cubicBezTo>
                <a:lnTo>
                  <a:pt x="224005" y="3373491"/>
                </a:lnTo>
                <a:cubicBezTo>
                  <a:pt x="-41126" y="3373491"/>
                  <a:pt x="5199" y="3158559"/>
                  <a:pt x="5199" y="2893428"/>
                </a:cubicBezTo>
                <a:lnTo>
                  <a:pt x="5199" y="4691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37443" y="3119196"/>
            <a:ext cx="2899585" cy="3478156"/>
          </a:xfrm>
          <a:custGeom>
            <a:avLst/>
            <a:gdLst>
              <a:gd name="connsiteX0" fmla="*/ 0 w 2880319"/>
              <a:gd name="connsiteY0" fmla="*/ 480063 h 3456384"/>
              <a:gd name="connsiteX1" fmla="*/ 480063 w 2880319"/>
              <a:gd name="connsiteY1" fmla="*/ 0 h 3456384"/>
              <a:gd name="connsiteX2" fmla="*/ 2400256 w 2880319"/>
              <a:gd name="connsiteY2" fmla="*/ 0 h 3456384"/>
              <a:gd name="connsiteX3" fmla="*/ 2880319 w 2880319"/>
              <a:gd name="connsiteY3" fmla="*/ 480063 h 3456384"/>
              <a:gd name="connsiteX4" fmla="*/ 2880319 w 2880319"/>
              <a:gd name="connsiteY4" fmla="*/ 2976321 h 3456384"/>
              <a:gd name="connsiteX5" fmla="*/ 2400256 w 2880319"/>
              <a:gd name="connsiteY5" fmla="*/ 3456384 h 3456384"/>
              <a:gd name="connsiteX6" fmla="*/ 480063 w 2880319"/>
              <a:gd name="connsiteY6" fmla="*/ 3456384 h 3456384"/>
              <a:gd name="connsiteX7" fmla="*/ 0 w 2880319"/>
              <a:gd name="connsiteY7" fmla="*/ 2976321 h 3456384"/>
              <a:gd name="connsiteX8" fmla="*/ 0 w 2880319"/>
              <a:gd name="connsiteY8" fmla="*/ 480063 h 3456384"/>
              <a:gd name="connsiteX0" fmla="*/ 599 w 2880918"/>
              <a:gd name="connsiteY0" fmla="*/ 480063 h 3456384"/>
              <a:gd name="connsiteX1" fmla="*/ 241176 w 2880918"/>
              <a:gd name="connsiteY1" fmla="*/ 10886 h 3456384"/>
              <a:gd name="connsiteX2" fmla="*/ 2400855 w 2880918"/>
              <a:gd name="connsiteY2" fmla="*/ 0 h 3456384"/>
              <a:gd name="connsiteX3" fmla="*/ 2880918 w 2880918"/>
              <a:gd name="connsiteY3" fmla="*/ 480063 h 3456384"/>
              <a:gd name="connsiteX4" fmla="*/ 2880918 w 2880918"/>
              <a:gd name="connsiteY4" fmla="*/ 2976321 h 3456384"/>
              <a:gd name="connsiteX5" fmla="*/ 2400855 w 2880918"/>
              <a:gd name="connsiteY5" fmla="*/ 3456384 h 3456384"/>
              <a:gd name="connsiteX6" fmla="*/ 480662 w 2880918"/>
              <a:gd name="connsiteY6" fmla="*/ 3456384 h 3456384"/>
              <a:gd name="connsiteX7" fmla="*/ 599 w 2880918"/>
              <a:gd name="connsiteY7" fmla="*/ 2976321 h 3456384"/>
              <a:gd name="connsiteX8" fmla="*/ 599 w 2880918"/>
              <a:gd name="connsiteY8" fmla="*/ 480063 h 3456384"/>
              <a:gd name="connsiteX0" fmla="*/ 599 w 2882494"/>
              <a:gd name="connsiteY0" fmla="*/ 490949 h 3467270"/>
              <a:gd name="connsiteX1" fmla="*/ 241176 w 2882494"/>
              <a:gd name="connsiteY1" fmla="*/ 21772 h 3467270"/>
              <a:gd name="connsiteX2" fmla="*/ 2651226 w 2882494"/>
              <a:gd name="connsiteY2" fmla="*/ 0 h 3467270"/>
              <a:gd name="connsiteX3" fmla="*/ 2880918 w 2882494"/>
              <a:gd name="connsiteY3" fmla="*/ 490949 h 3467270"/>
              <a:gd name="connsiteX4" fmla="*/ 2880918 w 2882494"/>
              <a:gd name="connsiteY4" fmla="*/ 2987207 h 3467270"/>
              <a:gd name="connsiteX5" fmla="*/ 2400855 w 2882494"/>
              <a:gd name="connsiteY5" fmla="*/ 3467270 h 3467270"/>
              <a:gd name="connsiteX6" fmla="*/ 480662 w 2882494"/>
              <a:gd name="connsiteY6" fmla="*/ 3467270 h 3467270"/>
              <a:gd name="connsiteX7" fmla="*/ 599 w 2882494"/>
              <a:gd name="connsiteY7" fmla="*/ 2987207 h 3467270"/>
              <a:gd name="connsiteX8" fmla="*/ 599 w 2882494"/>
              <a:gd name="connsiteY8" fmla="*/ 490949 h 3467270"/>
              <a:gd name="connsiteX0" fmla="*/ 7842 w 2889737"/>
              <a:gd name="connsiteY0" fmla="*/ 490949 h 3467270"/>
              <a:gd name="connsiteX1" fmla="*/ 248419 w 2889737"/>
              <a:gd name="connsiteY1" fmla="*/ 21772 h 3467270"/>
              <a:gd name="connsiteX2" fmla="*/ 2658469 w 2889737"/>
              <a:gd name="connsiteY2" fmla="*/ 0 h 3467270"/>
              <a:gd name="connsiteX3" fmla="*/ 2888161 w 2889737"/>
              <a:gd name="connsiteY3" fmla="*/ 490949 h 3467270"/>
              <a:gd name="connsiteX4" fmla="*/ 2888161 w 2889737"/>
              <a:gd name="connsiteY4" fmla="*/ 2987207 h 3467270"/>
              <a:gd name="connsiteX5" fmla="*/ 2408098 w 2889737"/>
              <a:gd name="connsiteY5" fmla="*/ 3467270 h 3467270"/>
              <a:gd name="connsiteX6" fmla="*/ 204876 w 2889737"/>
              <a:gd name="connsiteY6" fmla="*/ 3467270 h 3467270"/>
              <a:gd name="connsiteX7" fmla="*/ 7842 w 2889737"/>
              <a:gd name="connsiteY7" fmla="*/ 2987207 h 3467270"/>
              <a:gd name="connsiteX8" fmla="*/ 7842 w 2889737"/>
              <a:gd name="connsiteY8" fmla="*/ 490949 h 3467270"/>
              <a:gd name="connsiteX0" fmla="*/ 600 w 2882495"/>
              <a:gd name="connsiteY0" fmla="*/ 490949 h 3467270"/>
              <a:gd name="connsiteX1" fmla="*/ 241177 w 2882495"/>
              <a:gd name="connsiteY1" fmla="*/ 21772 h 3467270"/>
              <a:gd name="connsiteX2" fmla="*/ 2651227 w 2882495"/>
              <a:gd name="connsiteY2" fmla="*/ 0 h 3467270"/>
              <a:gd name="connsiteX3" fmla="*/ 2880919 w 2882495"/>
              <a:gd name="connsiteY3" fmla="*/ 490949 h 3467270"/>
              <a:gd name="connsiteX4" fmla="*/ 2880919 w 2882495"/>
              <a:gd name="connsiteY4" fmla="*/ 2987207 h 3467270"/>
              <a:gd name="connsiteX5" fmla="*/ 2400856 w 2882495"/>
              <a:gd name="connsiteY5" fmla="*/ 3467270 h 3467270"/>
              <a:gd name="connsiteX6" fmla="*/ 241176 w 2882495"/>
              <a:gd name="connsiteY6" fmla="*/ 3467270 h 3467270"/>
              <a:gd name="connsiteX7" fmla="*/ 600 w 2882495"/>
              <a:gd name="connsiteY7" fmla="*/ 2987207 h 3467270"/>
              <a:gd name="connsiteX8" fmla="*/ 600 w 2882495"/>
              <a:gd name="connsiteY8" fmla="*/ 490949 h 3467270"/>
              <a:gd name="connsiteX0" fmla="*/ 600 w 2886118"/>
              <a:gd name="connsiteY0" fmla="*/ 490949 h 3467270"/>
              <a:gd name="connsiteX1" fmla="*/ 241177 w 2886118"/>
              <a:gd name="connsiteY1" fmla="*/ 21772 h 3467270"/>
              <a:gd name="connsiteX2" fmla="*/ 2651227 w 2886118"/>
              <a:gd name="connsiteY2" fmla="*/ 0 h 3467270"/>
              <a:gd name="connsiteX3" fmla="*/ 2880919 w 2886118"/>
              <a:gd name="connsiteY3" fmla="*/ 490949 h 3467270"/>
              <a:gd name="connsiteX4" fmla="*/ 2880919 w 2886118"/>
              <a:gd name="connsiteY4" fmla="*/ 2987207 h 3467270"/>
              <a:gd name="connsiteX5" fmla="*/ 2672999 w 2886118"/>
              <a:gd name="connsiteY5" fmla="*/ 3467270 h 3467270"/>
              <a:gd name="connsiteX6" fmla="*/ 241176 w 2886118"/>
              <a:gd name="connsiteY6" fmla="*/ 3467270 h 3467270"/>
              <a:gd name="connsiteX7" fmla="*/ 600 w 2886118"/>
              <a:gd name="connsiteY7" fmla="*/ 2987207 h 3467270"/>
              <a:gd name="connsiteX8" fmla="*/ 600 w 2886118"/>
              <a:gd name="connsiteY8" fmla="*/ 490949 h 3467270"/>
              <a:gd name="connsiteX0" fmla="*/ 11009 w 2896527"/>
              <a:gd name="connsiteY0" fmla="*/ 490949 h 3467270"/>
              <a:gd name="connsiteX1" fmla="*/ 197157 w 2896527"/>
              <a:gd name="connsiteY1" fmla="*/ 21772 h 3467270"/>
              <a:gd name="connsiteX2" fmla="*/ 2661636 w 2896527"/>
              <a:gd name="connsiteY2" fmla="*/ 0 h 3467270"/>
              <a:gd name="connsiteX3" fmla="*/ 2891328 w 2896527"/>
              <a:gd name="connsiteY3" fmla="*/ 490949 h 3467270"/>
              <a:gd name="connsiteX4" fmla="*/ 2891328 w 2896527"/>
              <a:gd name="connsiteY4" fmla="*/ 2987207 h 3467270"/>
              <a:gd name="connsiteX5" fmla="*/ 2683408 w 2896527"/>
              <a:gd name="connsiteY5" fmla="*/ 3467270 h 3467270"/>
              <a:gd name="connsiteX6" fmla="*/ 251585 w 2896527"/>
              <a:gd name="connsiteY6" fmla="*/ 3467270 h 3467270"/>
              <a:gd name="connsiteX7" fmla="*/ 11009 w 2896527"/>
              <a:gd name="connsiteY7" fmla="*/ 2987207 h 3467270"/>
              <a:gd name="connsiteX8" fmla="*/ 11009 w 2896527"/>
              <a:gd name="connsiteY8" fmla="*/ 490949 h 3467270"/>
              <a:gd name="connsiteX0" fmla="*/ 11009 w 2899170"/>
              <a:gd name="connsiteY0" fmla="*/ 501835 h 3478156"/>
              <a:gd name="connsiteX1" fmla="*/ 197157 w 2899170"/>
              <a:gd name="connsiteY1" fmla="*/ 32658 h 3478156"/>
              <a:gd name="connsiteX2" fmla="*/ 2694293 w 2899170"/>
              <a:gd name="connsiteY2" fmla="*/ 0 h 3478156"/>
              <a:gd name="connsiteX3" fmla="*/ 2891328 w 2899170"/>
              <a:gd name="connsiteY3" fmla="*/ 501835 h 3478156"/>
              <a:gd name="connsiteX4" fmla="*/ 2891328 w 2899170"/>
              <a:gd name="connsiteY4" fmla="*/ 2998093 h 3478156"/>
              <a:gd name="connsiteX5" fmla="*/ 2683408 w 2899170"/>
              <a:gd name="connsiteY5" fmla="*/ 3478156 h 3478156"/>
              <a:gd name="connsiteX6" fmla="*/ 251585 w 2899170"/>
              <a:gd name="connsiteY6" fmla="*/ 3478156 h 3478156"/>
              <a:gd name="connsiteX7" fmla="*/ 11009 w 2899170"/>
              <a:gd name="connsiteY7" fmla="*/ 2998093 h 3478156"/>
              <a:gd name="connsiteX8" fmla="*/ 11009 w 2899170"/>
              <a:gd name="connsiteY8" fmla="*/ 501835 h 3478156"/>
              <a:gd name="connsiteX0" fmla="*/ 5041 w 2893202"/>
              <a:gd name="connsiteY0" fmla="*/ 501835 h 3478156"/>
              <a:gd name="connsiteX1" fmla="*/ 213694 w 2893202"/>
              <a:gd name="connsiteY1" fmla="*/ 1 h 3478156"/>
              <a:gd name="connsiteX2" fmla="*/ 2688325 w 2893202"/>
              <a:gd name="connsiteY2" fmla="*/ 0 h 3478156"/>
              <a:gd name="connsiteX3" fmla="*/ 2885360 w 2893202"/>
              <a:gd name="connsiteY3" fmla="*/ 501835 h 3478156"/>
              <a:gd name="connsiteX4" fmla="*/ 2885360 w 2893202"/>
              <a:gd name="connsiteY4" fmla="*/ 2998093 h 3478156"/>
              <a:gd name="connsiteX5" fmla="*/ 2677440 w 2893202"/>
              <a:gd name="connsiteY5" fmla="*/ 3478156 h 3478156"/>
              <a:gd name="connsiteX6" fmla="*/ 245617 w 2893202"/>
              <a:gd name="connsiteY6" fmla="*/ 3478156 h 3478156"/>
              <a:gd name="connsiteX7" fmla="*/ 5041 w 2893202"/>
              <a:gd name="connsiteY7" fmla="*/ 2998093 h 3478156"/>
              <a:gd name="connsiteX8" fmla="*/ 5041 w 2893202"/>
              <a:gd name="connsiteY8" fmla="*/ 501835 h 3478156"/>
              <a:gd name="connsiteX0" fmla="*/ 23032 w 2911193"/>
              <a:gd name="connsiteY0" fmla="*/ 501835 h 3478156"/>
              <a:gd name="connsiteX1" fmla="*/ 177211 w 2911193"/>
              <a:gd name="connsiteY1" fmla="*/ 1 h 3478156"/>
              <a:gd name="connsiteX2" fmla="*/ 2706316 w 2911193"/>
              <a:gd name="connsiteY2" fmla="*/ 0 h 3478156"/>
              <a:gd name="connsiteX3" fmla="*/ 2903351 w 2911193"/>
              <a:gd name="connsiteY3" fmla="*/ 501835 h 3478156"/>
              <a:gd name="connsiteX4" fmla="*/ 2903351 w 2911193"/>
              <a:gd name="connsiteY4" fmla="*/ 2998093 h 3478156"/>
              <a:gd name="connsiteX5" fmla="*/ 2695431 w 2911193"/>
              <a:gd name="connsiteY5" fmla="*/ 3478156 h 3478156"/>
              <a:gd name="connsiteX6" fmla="*/ 263608 w 2911193"/>
              <a:gd name="connsiteY6" fmla="*/ 3478156 h 3478156"/>
              <a:gd name="connsiteX7" fmla="*/ 23032 w 2911193"/>
              <a:gd name="connsiteY7" fmla="*/ 2998093 h 3478156"/>
              <a:gd name="connsiteX8" fmla="*/ 23032 w 2911193"/>
              <a:gd name="connsiteY8" fmla="*/ 501835 h 3478156"/>
              <a:gd name="connsiteX0" fmla="*/ 10787 w 2898948"/>
              <a:gd name="connsiteY0" fmla="*/ 501835 h 3478156"/>
              <a:gd name="connsiteX1" fmla="*/ 197651 w 2898948"/>
              <a:gd name="connsiteY1" fmla="*/ 1 h 3478156"/>
              <a:gd name="connsiteX2" fmla="*/ 2694071 w 2898948"/>
              <a:gd name="connsiteY2" fmla="*/ 0 h 3478156"/>
              <a:gd name="connsiteX3" fmla="*/ 2891106 w 2898948"/>
              <a:gd name="connsiteY3" fmla="*/ 501835 h 3478156"/>
              <a:gd name="connsiteX4" fmla="*/ 2891106 w 2898948"/>
              <a:gd name="connsiteY4" fmla="*/ 2998093 h 3478156"/>
              <a:gd name="connsiteX5" fmla="*/ 2683186 w 2898948"/>
              <a:gd name="connsiteY5" fmla="*/ 3478156 h 3478156"/>
              <a:gd name="connsiteX6" fmla="*/ 251363 w 2898948"/>
              <a:gd name="connsiteY6" fmla="*/ 3478156 h 3478156"/>
              <a:gd name="connsiteX7" fmla="*/ 10787 w 2898948"/>
              <a:gd name="connsiteY7" fmla="*/ 2998093 h 3478156"/>
              <a:gd name="connsiteX8" fmla="*/ 10787 w 2898948"/>
              <a:gd name="connsiteY8" fmla="*/ 501835 h 3478156"/>
              <a:gd name="connsiteX0" fmla="*/ 10787 w 2909904"/>
              <a:gd name="connsiteY0" fmla="*/ 501835 h 3478156"/>
              <a:gd name="connsiteX1" fmla="*/ 197651 w 2909904"/>
              <a:gd name="connsiteY1" fmla="*/ 1 h 3478156"/>
              <a:gd name="connsiteX2" fmla="*/ 2726756 w 2909904"/>
              <a:gd name="connsiteY2" fmla="*/ 0 h 3478156"/>
              <a:gd name="connsiteX3" fmla="*/ 2891106 w 2909904"/>
              <a:gd name="connsiteY3" fmla="*/ 501835 h 3478156"/>
              <a:gd name="connsiteX4" fmla="*/ 2891106 w 2909904"/>
              <a:gd name="connsiteY4" fmla="*/ 2998093 h 3478156"/>
              <a:gd name="connsiteX5" fmla="*/ 2683186 w 2909904"/>
              <a:gd name="connsiteY5" fmla="*/ 3478156 h 3478156"/>
              <a:gd name="connsiteX6" fmla="*/ 251363 w 2909904"/>
              <a:gd name="connsiteY6" fmla="*/ 3478156 h 3478156"/>
              <a:gd name="connsiteX7" fmla="*/ 10787 w 2909904"/>
              <a:gd name="connsiteY7" fmla="*/ 2998093 h 3478156"/>
              <a:gd name="connsiteX8" fmla="*/ 10787 w 2909904"/>
              <a:gd name="connsiteY8" fmla="*/ 501835 h 3478156"/>
              <a:gd name="connsiteX0" fmla="*/ 10787 w 2896305"/>
              <a:gd name="connsiteY0" fmla="*/ 501835 h 3478156"/>
              <a:gd name="connsiteX1" fmla="*/ 197651 w 2896305"/>
              <a:gd name="connsiteY1" fmla="*/ 1 h 3478156"/>
              <a:gd name="connsiteX2" fmla="*/ 2683176 w 2896305"/>
              <a:gd name="connsiteY2" fmla="*/ 0 h 3478156"/>
              <a:gd name="connsiteX3" fmla="*/ 2891106 w 2896305"/>
              <a:gd name="connsiteY3" fmla="*/ 501835 h 3478156"/>
              <a:gd name="connsiteX4" fmla="*/ 2891106 w 2896305"/>
              <a:gd name="connsiteY4" fmla="*/ 2998093 h 3478156"/>
              <a:gd name="connsiteX5" fmla="*/ 2683186 w 2896305"/>
              <a:gd name="connsiteY5" fmla="*/ 3478156 h 3478156"/>
              <a:gd name="connsiteX6" fmla="*/ 251363 w 2896305"/>
              <a:gd name="connsiteY6" fmla="*/ 3478156 h 3478156"/>
              <a:gd name="connsiteX7" fmla="*/ 10787 w 2896305"/>
              <a:gd name="connsiteY7" fmla="*/ 2998093 h 3478156"/>
              <a:gd name="connsiteX8" fmla="*/ 10787 w 2896305"/>
              <a:gd name="connsiteY8" fmla="*/ 501835 h 3478156"/>
              <a:gd name="connsiteX0" fmla="*/ 10787 w 2909904"/>
              <a:gd name="connsiteY0" fmla="*/ 501835 h 3478156"/>
              <a:gd name="connsiteX1" fmla="*/ 197651 w 2909904"/>
              <a:gd name="connsiteY1" fmla="*/ 1 h 3478156"/>
              <a:gd name="connsiteX2" fmla="*/ 2726756 w 2909904"/>
              <a:gd name="connsiteY2" fmla="*/ 0 h 3478156"/>
              <a:gd name="connsiteX3" fmla="*/ 2891106 w 2909904"/>
              <a:gd name="connsiteY3" fmla="*/ 501835 h 3478156"/>
              <a:gd name="connsiteX4" fmla="*/ 2891106 w 2909904"/>
              <a:gd name="connsiteY4" fmla="*/ 2998093 h 3478156"/>
              <a:gd name="connsiteX5" fmla="*/ 2683186 w 2909904"/>
              <a:gd name="connsiteY5" fmla="*/ 3478156 h 3478156"/>
              <a:gd name="connsiteX6" fmla="*/ 251363 w 2909904"/>
              <a:gd name="connsiteY6" fmla="*/ 3478156 h 3478156"/>
              <a:gd name="connsiteX7" fmla="*/ 10787 w 2909904"/>
              <a:gd name="connsiteY7" fmla="*/ 2998093 h 3478156"/>
              <a:gd name="connsiteX8" fmla="*/ 10787 w 2909904"/>
              <a:gd name="connsiteY8" fmla="*/ 501835 h 3478156"/>
              <a:gd name="connsiteX0" fmla="*/ 10787 w 2898948"/>
              <a:gd name="connsiteY0" fmla="*/ 501835 h 3478156"/>
              <a:gd name="connsiteX1" fmla="*/ 197651 w 2898948"/>
              <a:gd name="connsiteY1" fmla="*/ 1 h 3478156"/>
              <a:gd name="connsiteX2" fmla="*/ 2694071 w 2898948"/>
              <a:gd name="connsiteY2" fmla="*/ 0 h 3478156"/>
              <a:gd name="connsiteX3" fmla="*/ 2891106 w 2898948"/>
              <a:gd name="connsiteY3" fmla="*/ 501835 h 3478156"/>
              <a:gd name="connsiteX4" fmla="*/ 2891106 w 2898948"/>
              <a:gd name="connsiteY4" fmla="*/ 2998093 h 3478156"/>
              <a:gd name="connsiteX5" fmla="*/ 2683186 w 2898948"/>
              <a:gd name="connsiteY5" fmla="*/ 3478156 h 3478156"/>
              <a:gd name="connsiteX6" fmla="*/ 251363 w 2898948"/>
              <a:gd name="connsiteY6" fmla="*/ 3478156 h 3478156"/>
              <a:gd name="connsiteX7" fmla="*/ 10787 w 2898948"/>
              <a:gd name="connsiteY7" fmla="*/ 2998093 h 3478156"/>
              <a:gd name="connsiteX8" fmla="*/ 10787 w 2898948"/>
              <a:gd name="connsiteY8" fmla="*/ 501835 h 3478156"/>
              <a:gd name="connsiteX0" fmla="*/ 5041 w 2893202"/>
              <a:gd name="connsiteY0" fmla="*/ 501835 h 3478156"/>
              <a:gd name="connsiteX1" fmla="*/ 213695 w 2893202"/>
              <a:gd name="connsiteY1" fmla="*/ 1 h 3478156"/>
              <a:gd name="connsiteX2" fmla="*/ 2688325 w 2893202"/>
              <a:gd name="connsiteY2" fmla="*/ 0 h 3478156"/>
              <a:gd name="connsiteX3" fmla="*/ 2885360 w 2893202"/>
              <a:gd name="connsiteY3" fmla="*/ 501835 h 3478156"/>
              <a:gd name="connsiteX4" fmla="*/ 2885360 w 2893202"/>
              <a:gd name="connsiteY4" fmla="*/ 2998093 h 3478156"/>
              <a:gd name="connsiteX5" fmla="*/ 2677440 w 2893202"/>
              <a:gd name="connsiteY5" fmla="*/ 3478156 h 3478156"/>
              <a:gd name="connsiteX6" fmla="*/ 245617 w 2893202"/>
              <a:gd name="connsiteY6" fmla="*/ 3478156 h 3478156"/>
              <a:gd name="connsiteX7" fmla="*/ 5041 w 2893202"/>
              <a:gd name="connsiteY7" fmla="*/ 2998093 h 3478156"/>
              <a:gd name="connsiteX8" fmla="*/ 5041 w 2893202"/>
              <a:gd name="connsiteY8" fmla="*/ 501835 h 3478156"/>
              <a:gd name="connsiteX0" fmla="*/ 2984 w 2902040"/>
              <a:gd name="connsiteY0" fmla="*/ 382092 h 3478156"/>
              <a:gd name="connsiteX1" fmla="*/ 222533 w 2902040"/>
              <a:gd name="connsiteY1" fmla="*/ 1 h 3478156"/>
              <a:gd name="connsiteX2" fmla="*/ 2697163 w 2902040"/>
              <a:gd name="connsiteY2" fmla="*/ 0 h 3478156"/>
              <a:gd name="connsiteX3" fmla="*/ 2894198 w 2902040"/>
              <a:gd name="connsiteY3" fmla="*/ 501835 h 3478156"/>
              <a:gd name="connsiteX4" fmla="*/ 2894198 w 2902040"/>
              <a:gd name="connsiteY4" fmla="*/ 2998093 h 3478156"/>
              <a:gd name="connsiteX5" fmla="*/ 2686278 w 2902040"/>
              <a:gd name="connsiteY5" fmla="*/ 3478156 h 3478156"/>
              <a:gd name="connsiteX6" fmla="*/ 254455 w 2902040"/>
              <a:gd name="connsiteY6" fmla="*/ 3478156 h 3478156"/>
              <a:gd name="connsiteX7" fmla="*/ 13879 w 2902040"/>
              <a:gd name="connsiteY7" fmla="*/ 2998093 h 3478156"/>
              <a:gd name="connsiteX8" fmla="*/ 2984 w 2902040"/>
              <a:gd name="connsiteY8" fmla="*/ 382092 h 3478156"/>
              <a:gd name="connsiteX0" fmla="*/ 2984 w 2902040"/>
              <a:gd name="connsiteY0" fmla="*/ 382092 h 3478156"/>
              <a:gd name="connsiteX1" fmla="*/ 222533 w 2902040"/>
              <a:gd name="connsiteY1" fmla="*/ 1 h 3478156"/>
              <a:gd name="connsiteX2" fmla="*/ 2697163 w 2902040"/>
              <a:gd name="connsiteY2" fmla="*/ 0 h 3478156"/>
              <a:gd name="connsiteX3" fmla="*/ 2894198 w 2902040"/>
              <a:gd name="connsiteY3" fmla="*/ 403863 h 3478156"/>
              <a:gd name="connsiteX4" fmla="*/ 2894198 w 2902040"/>
              <a:gd name="connsiteY4" fmla="*/ 2998093 h 3478156"/>
              <a:gd name="connsiteX5" fmla="*/ 2686278 w 2902040"/>
              <a:gd name="connsiteY5" fmla="*/ 3478156 h 3478156"/>
              <a:gd name="connsiteX6" fmla="*/ 254455 w 2902040"/>
              <a:gd name="connsiteY6" fmla="*/ 3478156 h 3478156"/>
              <a:gd name="connsiteX7" fmla="*/ 13879 w 2902040"/>
              <a:gd name="connsiteY7" fmla="*/ 2998093 h 3478156"/>
              <a:gd name="connsiteX8" fmla="*/ 2984 w 2902040"/>
              <a:gd name="connsiteY8" fmla="*/ 382092 h 347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040" h="3478156">
                <a:moveTo>
                  <a:pt x="2984" y="382092"/>
                </a:moveTo>
                <a:cubicBezTo>
                  <a:pt x="2984" y="116961"/>
                  <a:pt x="-42598" y="1"/>
                  <a:pt x="222533" y="1"/>
                </a:cubicBezTo>
                <a:lnTo>
                  <a:pt x="2697163" y="0"/>
                </a:lnTo>
                <a:cubicBezTo>
                  <a:pt x="2962294" y="0"/>
                  <a:pt x="2894198" y="138732"/>
                  <a:pt x="2894198" y="403863"/>
                </a:cubicBezTo>
                <a:lnTo>
                  <a:pt x="2894198" y="2998093"/>
                </a:lnTo>
                <a:cubicBezTo>
                  <a:pt x="2894198" y="3263224"/>
                  <a:pt x="2951409" y="3478156"/>
                  <a:pt x="2686278" y="3478156"/>
                </a:cubicBezTo>
                <a:lnTo>
                  <a:pt x="254455" y="3478156"/>
                </a:lnTo>
                <a:cubicBezTo>
                  <a:pt x="-10676" y="3478156"/>
                  <a:pt x="13879" y="3263224"/>
                  <a:pt x="13879" y="2998093"/>
                </a:cubicBezTo>
                <a:cubicBezTo>
                  <a:pt x="10247" y="2126093"/>
                  <a:pt x="6616" y="1254092"/>
                  <a:pt x="2984" y="38209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38409" y="3284984"/>
            <a:ext cx="28907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Сварные соединения;</a:t>
            </a:r>
          </a:p>
          <a:p>
            <a:r>
              <a:rPr lang="ru-RU" b="1" i="1" dirty="0" smtClean="0"/>
              <a:t>Соединения с натягом;</a:t>
            </a:r>
          </a:p>
          <a:p>
            <a:r>
              <a:rPr lang="ru-RU" b="1" i="1" dirty="0" smtClean="0"/>
              <a:t>Заклепочные соединения;</a:t>
            </a:r>
          </a:p>
          <a:p>
            <a:r>
              <a:rPr lang="ru-RU" b="1" i="1" dirty="0" smtClean="0"/>
              <a:t>Шпоночные соединения;</a:t>
            </a:r>
          </a:p>
          <a:p>
            <a:r>
              <a:rPr lang="ru-RU" b="1" i="1" dirty="0" smtClean="0"/>
              <a:t>Шлицевые соединения;</a:t>
            </a:r>
          </a:p>
          <a:p>
            <a:r>
              <a:rPr lang="ru-RU" b="1" i="1" dirty="0"/>
              <a:t>Резьбовые соединения;</a:t>
            </a:r>
          </a:p>
          <a:p>
            <a:r>
              <a:rPr lang="ru-RU" b="1" i="1" dirty="0" smtClean="0"/>
              <a:t>Зубчатые передачи;</a:t>
            </a:r>
          </a:p>
          <a:p>
            <a:r>
              <a:rPr lang="ru-RU" b="1" i="1" dirty="0" smtClean="0"/>
              <a:t>Червячные передачи;</a:t>
            </a:r>
          </a:p>
          <a:p>
            <a:r>
              <a:rPr lang="ru-RU" b="1" i="1" dirty="0" smtClean="0"/>
              <a:t>Ременные передачи;</a:t>
            </a:r>
          </a:p>
          <a:p>
            <a:r>
              <a:rPr lang="ru-RU" b="1" i="1" dirty="0" smtClean="0"/>
              <a:t>Цепные передачи.</a:t>
            </a:r>
            <a:endParaRPr lang="ru-RU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979781" y="3280790"/>
            <a:ext cx="31438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Нарезание наружной и внутренней резьб; </a:t>
            </a:r>
          </a:p>
          <a:p>
            <a:r>
              <a:rPr lang="ru-RU" b="1" i="1" dirty="0"/>
              <a:t>Сборка </a:t>
            </a:r>
            <a:r>
              <a:rPr lang="ru-RU" b="1" i="1" dirty="0" smtClean="0"/>
              <a:t>шлицевых соединений; </a:t>
            </a:r>
          </a:p>
          <a:p>
            <a:r>
              <a:rPr lang="ru-RU" b="1" i="1" dirty="0" smtClean="0"/>
              <a:t>Сборка деталей </a:t>
            </a:r>
            <a:r>
              <a:rPr lang="ru-RU" b="1" i="1" dirty="0"/>
              <a:t>с </a:t>
            </a:r>
            <a:r>
              <a:rPr lang="ru-RU" b="1" i="1" dirty="0" smtClean="0"/>
              <a:t>натягом;</a:t>
            </a:r>
          </a:p>
          <a:p>
            <a:r>
              <a:rPr lang="ru-RU" b="1" i="1" dirty="0"/>
              <a:t>Сборка </a:t>
            </a:r>
            <a:r>
              <a:rPr lang="ru-RU" b="1" i="1" dirty="0" smtClean="0"/>
              <a:t>деталей  </a:t>
            </a:r>
            <a:r>
              <a:rPr lang="ru-RU" b="1" i="1" dirty="0"/>
              <a:t>методом </a:t>
            </a:r>
            <a:r>
              <a:rPr lang="ru-RU" b="1" i="1" dirty="0" smtClean="0"/>
              <a:t>сварки; </a:t>
            </a:r>
          </a:p>
          <a:p>
            <a:r>
              <a:rPr lang="ru-RU" b="1" i="1" dirty="0" smtClean="0"/>
              <a:t>Сборка </a:t>
            </a:r>
            <a:r>
              <a:rPr lang="ru-RU" b="1" i="1" dirty="0"/>
              <a:t>заклепочных </a:t>
            </a:r>
            <a:r>
              <a:rPr lang="ru-RU" b="1" i="1" dirty="0" smtClean="0"/>
              <a:t>соединений;</a:t>
            </a:r>
          </a:p>
          <a:p>
            <a:r>
              <a:rPr lang="ru-RU" b="1" i="1" dirty="0"/>
              <a:t>Сборка цилиндрических </a:t>
            </a:r>
            <a:r>
              <a:rPr lang="ru-RU" b="1" i="1" dirty="0" smtClean="0"/>
              <a:t>зубчатых передач.</a:t>
            </a:r>
            <a:endParaRPr lang="ru-RU" b="1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38409" y="4651444"/>
            <a:ext cx="2588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Резьбовые соединения</a:t>
            </a:r>
            <a:r>
              <a:rPr lang="ru-RU" b="1" i="1" dirty="0">
                <a:solidFill>
                  <a:srgbClr val="C00000"/>
                </a:solidFill>
              </a:rPr>
              <a:t>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39414" y="3285724"/>
            <a:ext cx="2675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Нарезание </a:t>
            </a:r>
            <a:r>
              <a:rPr lang="ru-RU" b="1" i="1" dirty="0">
                <a:solidFill>
                  <a:srgbClr val="FF0000"/>
                </a:solidFill>
              </a:rPr>
              <a:t>наружной </a:t>
            </a:r>
            <a:r>
              <a:rPr lang="ru-RU" b="1" i="1" dirty="0" smtClean="0">
                <a:solidFill>
                  <a:srgbClr val="FF0000"/>
                </a:solidFill>
              </a:rPr>
              <a:t>и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внутренней резьб; </a:t>
            </a:r>
          </a:p>
        </p:txBody>
      </p:sp>
    </p:spTree>
    <p:extLst>
      <p:ext uri="{BB962C8B-B14F-4D97-AF65-F5344CB8AC3E}">
        <p14:creationId xmlns:p14="http://schemas.microsoft.com/office/powerpoint/2010/main" val="40745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467600" cy="864096"/>
          </a:xfrm>
        </p:spPr>
        <p:txBody>
          <a:bodyPr>
            <a:noAutofit/>
          </a:bodyPr>
          <a:lstStyle/>
          <a:p>
            <a:pPr algn="r"/>
            <a:r>
              <a:rPr lang="ru-RU" sz="2000" dirty="0"/>
              <a:t> « Я слышу и забываю. Я вижу и запоминаю. Я делаю и </a:t>
            </a:r>
            <a:r>
              <a:rPr lang="ru-RU" sz="2000" dirty="0" smtClean="0"/>
              <a:t>понимаю»</a:t>
            </a:r>
            <a:br>
              <a:rPr lang="ru-RU" sz="2000" dirty="0" smtClean="0"/>
            </a:br>
            <a:r>
              <a:rPr lang="ru-RU" sz="2000" u="sng" dirty="0" smtClean="0">
                <a:solidFill>
                  <a:srgbClr val="92D050"/>
                </a:solidFill>
              </a:rPr>
              <a:t>Конфуций   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31640" y="980728"/>
            <a:ext cx="7467600" cy="9361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2000" dirty="0" smtClean="0">
                <a:solidFill>
                  <a:srgbClr val="92D050"/>
                </a:solidFill>
              </a:rPr>
              <a:t/>
            </a:r>
            <a:br>
              <a:rPr lang="ru-RU" sz="2000" dirty="0" smtClean="0">
                <a:solidFill>
                  <a:srgbClr val="92D050"/>
                </a:solidFill>
              </a:rPr>
            </a:br>
            <a:r>
              <a:rPr lang="ru-RU" sz="2000" dirty="0" smtClean="0"/>
              <a:t>«Деяние есть живое единство теории и практики»</a:t>
            </a:r>
            <a:br>
              <a:rPr lang="ru-RU" sz="2000" dirty="0" smtClean="0"/>
            </a:br>
            <a:r>
              <a:rPr lang="ru-RU" sz="2000" u="sng" dirty="0" smtClean="0">
                <a:solidFill>
                  <a:srgbClr val="92D050"/>
                </a:solidFill>
              </a:rPr>
              <a:t>Аристотель</a:t>
            </a:r>
            <a:br>
              <a:rPr lang="ru-RU" sz="2000" u="sng" dirty="0" smtClean="0">
                <a:solidFill>
                  <a:srgbClr val="92D050"/>
                </a:solidFill>
              </a:rPr>
            </a:b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59632" y="1772816"/>
            <a:ext cx="7467600" cy="9361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2000" dirty="0" smtClean="0"/>
              <a:t>« Единственный путь, ведущий к знанию – это деятельность»</a:t>
            </a:r>
            <a:br>
              <a:rPr lang="ru-RU" sz="2000" dirty="0" smtClean="0"/>
            </a:br>
            <a:r>
              <a:rPr lang="ru-RU" sz="2000" u="sng" dirty="0" smtClean="0">
                <a:solidFill>
                  <a:srgbClr val="92D050"/>
                </a:solidFill>
              </a:rPr>
              <a:t>Б. Шоу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51960" y="2550015"/>
            <a:ext cx="7467600" cy="87898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2000" dirty="0" smtClean="0"/>
              <a:t>«Теорию от практики отличает лишь опыт. Что есть теория? Опыт, 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51960" y="3068961"/>
            <a:ext cx="7467600" cy="5760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2000" dirty="0" smtClean="0"/>
              <a:t>накопленный предыдущими поколениями. Что есть практика? 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51960" y="3429000"/>
            <a:ext cx="7467600" cy="6177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2000" dirty="0" smtClean="0"/>
              <a:t>Опыт, который мы приобретаем сами. Не следует пренебрегать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364784" y="3939729"/>
            <a:ext cx="7467600" cy="4253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2000" dirty="0" smtClean="0"/>
              <a:t>ни одним, ни другим. Практика, не подкрепленная теорией, 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52848" y="4291044"/>
            <a:ext cx="7467600" cy="55446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2000" dirty="0" smtClean="0"/>
              <a:t>никогда не будет достаточно эффективна, о чем бы ни шла речь. 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352848" y="4730897"/>
            <a:ext cx="7467600" cy="476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2000" dirty="0" smtClean="0"/>
              <a:t>Будь то работа полководца или кузнеца, мастером с большой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64784" y="5277905"/>
            <a:ext cx="7467600" cy="45535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2000" dirty="0" smtClean="0"/>
              <a:t>буквы сможет стать лишь тот, кто усвоил обе эти составляющие»</a:t>
            </a:r>
            <a:br>
              <a:rPr lang="ru-RU" sz="2000" dirty="0" smtClean="0"/>
            </a:b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394376" y="5656506"/>
            <a:ext cx="7467600" cy="4367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2000" u="sng" dirty="0" smtClean="0">
                <a:solidFill>
                  <a:srgbClr val="92D050"/>
                </a:solidFill>
              </a:rPr>
              <a:t>Валерий Афанасьев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33902" y="893640"/>
            <a:ext cx="1431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551 г. до н.э</a:t>
            </a:r>
            <a:r>
              <a:rPr lang="ru-RU" dirty="0"/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33902" y="1688622"/>
            <a:ext cx="144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384 </a:t>
            </a:r>
            <a:r>
              <a:rPr lang="ru-RU" b="1" i="1" dirty="0"/>
              <a:t>г. до н.э</a:t>
            </a:r>
            <a:r>
              <a:rPr lang="ru-RU" dirty="0"/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68765" y="2485321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1856 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295430" y="6093296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современник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2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0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4"/>
          <p:cNvSpPr/>
          <p:nvPr/>
        </p:nvSpPr>
        <p:spPr>
          <a:xfrm>
            <a:off x="1041044" y="428605"/>
            <a:ext cx="3143272" cy="3000395"/>
          </a:xfrm>
          <a:custGeom>
            <a:avLst/>
            <a:gdLst>
              <a:gd name="connsiteX0" fmla="*/ 0 w 2880320"/>
              <a:gd name="connsiteY0" fmla="*/ 480063 h 3384376"/>
              <a:gd name="connsiteX1" fmla="*/ 480063 w 2880320"/>
              <a:gd name="connsiteY1" fmla="*/ 0 h 3384376"/>
              <a:gd name="connsiteX2" fmla="*/ 2400257 w 2880320"/>
              <a:gd name="connsiteY2" fmla="*/ 0 h 3384376"/>
              <a:gd name="connsiteX3" fmla="*/ 2880320 w 2880320"/>
              <a:gd name="connsiteY3" fmla="*/ 480063 h 3384376"/>
              <a:gd name="connsiteX4" fmla="*/ 2880320 w 2880320"/>
              <a:gd name="connsiteY4" fmla="*/ 2904313 h 3384376"/>
              <a:gd name="connsiteX5" fmla="*/ 2400257 w 2880320"/>
              <a:gd name="connsiteY5" fmla="*/ 3384376 h 3384376"/>
              <a:gd name="connsiteX6" fmla="*/ 480063 w 2880320"/>
              <a:gd name="connsiteY6" fmla="*/ 3384376 h 3384376"/>
              <a:gd name="connsiteX7" fmla="*/ 0 w 2880320"/>
              <a:gd name="connsiteY7" fmla="*/ 2904313 h 3384376"/>
              <a:gd name="connsiteX8" fmla="*/ 0 w 2880320"/>
              <a:gd name="connsiteY8" fmla="*/ 480063 h 3384376"/>
              <a:gd name="connsiteX0" fmla="*/ 5199 w 2885519"/>
              <a:gd name="connsiteY0" fmla="*/ 480063 h 3384376"/>
              <a:gd name="connsiteX1" fmla="*/ 213119 w 2885519"/>
              <a:gd name="connsiteY1" fmla="*/ 10885 h 3384376"/>
              <a:gd name="connsiteX2" fmla="*/ 2405456 w 2885519"/>
              <a:gd name="connsiteY2" fmla="*/ 0 h 3384376"/>
              <a:gd name="connsiteX3" fmla="*/ 2885519 w 2885519"/>
              <a:gd name="connsiteY3" fmla="*/ 480063 h 3384376"/>
              <a:gd name="connsiteX4" fmla="*/ 2885519 w 2885519"/>
              <a:gd name="connsiteY4" fmla="*/ 2904313 h 3384376"/>
              <a:gd name="connsiteX5" fmla="*/ 2405456 w 2885519"/>
              <a:gd name="connsiteY5" fmla="*/ 3384376 h 3384376"/>
              <a:gd name="connsiteX6" fmla="*/ 485262 w 2885519"/>
              <a:gd name="connsiteY6" fmla="*/ 3384376 h 3384376"/>
              <a:gd name="connsiteX7" fmla="*/ 5199 w 2885519"/>
              <a:gd name="connsiteY7" fmla="*/ 2904313 h 3384376"/>
              <a:gd name="connsiteX8" fmla="*/ 5199 w 2885519"/>
              <a:gd name="connsiteY8" fmla="*/ 480063 h 3384376"/>
              <a:gd name="connsiteX0" fmla="*/ 5199 w 2890718"/>
              <a:gd name="connsiteY0" fmla="*/ 469178 h 3373491"/>
              <a:gd name="connsiteX1" fmla="*/ 213119 w 2890718"/>
              <a:gd name="connsiteY1" fmla="*/ 0 h 3373491"/>
              <a:gd name="connsiteX2" fmla="*/ 2677599 w 2890718"/>
              <a:gd name="connsiteY2" fmla="*/ 1 h 3373491"/>
              <a:gd name="connsiteX3" fmla="*/ 2885519 w 2890718"/>
              <a:gd name="connsiteY3" fmla="*/ 469178 h 3373491"/>
              <a:gd name="connsiteX4" fmla="*/ 2885519 w 2890718"/>
              <a:gd name="connsiteY4" fmla="*/ 2893428 h 3373491"/>
              <a:gd name="connsiteX5" fmla="*/ 2405456 w 2890718"/>
              <a:gd name="connsiteY5" fmla="*/ 3373491 h 3373491"/>
              <a:gd name="connsiteX6" fmla="*/ 485262 w 2890718"/>
              <a:gd name="connsiteY6" fmla="*/ 3373491 h 3373491"/>
              <a:gd name="connsiteX7" fmla="*/ 5199 w 2890718"/>
              <a:gd name="connsiteY7" fmla="*/ 2893428 h 3373491"/>
              <a:gd name="connsiteX8" fmla="*/ 5199 w 2890718"/>
              <a:gd name="connsiteY8" fmla="*/ 469178 h 3373491"/>
              <a:gd name="connsiteX0" fmla="*/ 5199 w 2890718"/>
              <a:gd name="connsiteY0" fmla="*/ 469178 h 3373491"/>
              <a:gd name="connsiteX1" fmla="*/ 213119 w 2890718"/>
              <a:gd name="connsiteY1" fmla="*/ 0 h 3373491"/>
              <a:gd name="connsiteX2" fmla="*/ 2677599 w 2890718"/>
              <a:gd name="connsiteY2" fmla="*/ 1 h 3373491"/>
              <a:gd name="connsiteX3" fmla="*/ 2885519 w 2890718"/>
              <a:gd name="connsiteY3" fmla="*/ 469178 h 3373491"/>
              <a:gd name="connsiteX4" fmla="*/ 2885519 w 2890718"/>
              <a:gd name="connsiteY4" fmla="*/ 2893428 h 3373491"/>
              <a:gd name="connsiteX5" fmla="*/ 2634056 w 2890718"/>
              <a:gd name="connsiteY5" fmla="*/ 3362605 h 3373491"/>
              <a:gd name="connsiteX6" fmla="*/ 485262 w 2890718"/>
              <a:gd name="connsiteY6" fmla="*/ 3373491 h 3373491"/>
              <a:gd name="connsiteX7" fmla="*/ 5199 w 2890718"/>
              <a:gd name="connsiteY7" fmla="*/ 2893428 h 3373491"/>
              <a:gd name="connsiteX8" fmla="*/ 5199 w 2890718"/>
              <a:gd name="connsiteY8" fmla="*/ 469178 h 3373491"/>
              <a:gd name="connsiteX0" fmla="*/ 5199 w 2890718"/>
              <a:gd name="connsiteY0" fmla="*/ 469178 h 3373491"/>
              <a:gd name="connsiteX1" fmla="*/ 213119 w 2890718"/>
              <a:gd name="connsiteY1" fmla="*/ 0 h 3373491"/>
              <a:gd name="connsiteX2" fmla="*/ 2677599 w 2890718"/>
              <a:gd name="connsiteY2" fmla="*/ 1 h 3373491"/>
              <a:gd name="connsiteX3" fmla="*/ 2885519 w 2890718"/>
              <a:gd name="connsiteY3" fmla="*/ 469178 h 3373491"/>
              <a:gd name="connsiteX4" fmla="*/ 2885519 w 2890718"/>
              <a:gd name="connsiteY4" fmla="*/ 2893428 h 3373491"/>
              <a:gd name="connsiteX5" fmla="*/ 2634056 w 2890718"/>
              <a:gd name="connsiteY5" fmla="*/ 3362605 h 3373491"/>
              <a:gd name="connsiteX6" fmla="*/ 224005 w 2890718"/>
              <a:gd name="connsiteY6" fmla="*/ 3373491 h 3373491"/>
              <a:gd name="connsiteX7" fmla="*/ 5199 w 2890718"/>
              <a:gd name="connsiteY7" fmla="*/ 2893428 h 3373491"/>
              <a:gd name="connsiteX8" fmla="*/ 5199 w 2890718"/>
              <a:gd name="connsiteY8" fmla="*/ 469178 h 337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718" h="3373491">
                <a:moveTo>
                  <a:pt x="5199" y="469178"/>
                </a:moveTo>
                <a:cubicBezTo>
                  <a:pt x="5199" y="204047"/>
                  <a:pt x="-52012" y="0"/>
                  <a:pt x="213119" y="0"/>
                </a:cubicBezTo>
                <a:lnTo>
                  <a:pt x="2677599" y="1"/>
                </a:lnTo>
                <a:cubicBezTo>
                  <a:pt x="2942730" y="1"/>
                  <a:pt x="2885519" y="204047"/>
                  <a:pt x="2885519" y="469178"/>
                </a:cubicBezTo>
                <a:lnTo>
                  <a:pt x="2885519" y="2893428"/>
                </a:lnTo>
                <a:cubicBezTo>
                  <a:pt x="2885519" y="3158559"/>
                  <a:pt x="2899187" y="3362605"/>
                  <a:pt x="2634056" y="3362605"/>
                </a:cubicBezTo>
                <a:lnTo>
                  <a:pt x="224005" y="3373491"/>
                </a:lnTo>
                <a:cubicBezTo>
                  <a:pt x="-41126" y="3373491"/>
                  <a:pt x="5199" y="3158559"/>
                  <a:pt x="5199" y="2893428"/>
                </a:cubicBezTo>
                <a:lnTo>
                  <a:pt x="5199" y="4691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Резьбовые соединения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знать: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-классификацию резьб;</a:t>
            </a:r>
            <a:endParaRPr lang="ru-RU" sz="1600" i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типы резьб;</a:t>
            </a:r>
            <a:endParaRPr lang="ru-RU" sz="1600" i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область применения резьбовых соединений;</a:t>
            </a:r>
            <a:endParaRPr lang="ru-RU" sz="1600" i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способы стопорения резьбовых соединений.</a:t>
            </a:r>
            <a:endParaRPr lang="ru-RU" sz="1600" i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уметь: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определять тип резьбы</a:t>
            </a:r>
          </a:p>
        </p:txBody>
      </p:sp>
      <p:sp>
        <p:nvSpPr>
          <p:cNvPr id="5" name="Скругленный прямоугольник 5"/>
          <p:cNvSpPr/>
          <p:nvPr/>
        </p:nvSpPr>
        <p:spPr>
          <a:xfrm>
            <a:off x="5759151" y="428604"/>
            <a:ext cx="3357554" cy="3357586"/>
          </a:xfrm>
          <a:custGeom>
            <a:avLst/>
            <a:gdLst>
              <a:gd name="connsiteX0" fmla="*/ 0 w 2880319"/>
              <a:gd name="connsiteY0" fmla="*/ 480063 h 3456384"/>
              <a:gd name="connsiteX1" fmla="*/ 480063 w 2880319"/>
              <a:gd name="connsiteY1" fmla="*/ 0 h 3456384"/>
              <a:gd name="connsiteX2" fmla="*/ 2400256 w 2880319"/>
              <a:gd name="connsiteY2" fmla="*/ 0 h 3456384"/>
              <a:gd name="connsiteX3" fmla="*/ 2880319 w 2880319"/>
              <a:gd name="connsiteY3" fmla="*/ 480063 h 3456384"/>
              <a:gd name="connsiteX4" fmla="*/ 2880319 w 2880319"/>
              <a:gd name="connsiteY4" fmla="*/ 2976321 h 3456384"/>
              <a:gd name="connsiteX5" fmla="*/ 2400256 w 2880319"/>
              <a:gd name="connsiteY5" fmla="*/ 3456384 h 3456384"/>
              <a:gd name="connsiteX6" fmla="*/ 480063 w 2880319"/>
              <a:gd name="connsiteY6" fmla="*/ 3456384 h 3456384"/>
              <a:gd name="connsiteX7" fmla="*/ 0 w 2880319"/>
              <a:gd name="connsiteY7" fmla="*/ 2976321 h 3456384"/>
              <a:gd name="connsiteX8" fmla="*/ 0 w 2880319"/>
              <a:gd name="connsiteY8" fmla="*/ 480063 h 3456384"/>
              <a:gd name="connsiteX0" fmla="*/ 599 w 2880918"/>
              <a:gd name="connsiteY0" fmla="*/ 480063 h 3456384"/>
              <a:gd name="connsiteX1" fmla="*/ 241176 w 2880918"/>
              <a:gd name="connsiteY1" fmla="*/ 10886 h 3456384"/>
              <a:gd name="connsiteX2" fmla="*/ 2400855 w 2880918"/>
              <a:gd name="connsiteY2" fmla="*/ 0 h 3456384"/>
              <a:gd name="connsiteX3" fmla="*/ 2880918 w 2880918"/>
              <a:gd name="connsiteY3" fmla="*/ 480063 h 3456384"/>
              <a:gd name="connsiteX4" fmla="*/ 2880918 w 2880918"/>
              <a:gd name="connsiteY4" fmla="*/ 2976321 h 3456384"/>
              <a:gd name="connsiteX5" fmla="*/ 2400855 w 2880918"/>
              <a:gd name="connsiteY5" fmla="*/ 3456384 h 3456384"/>
              <a:gd name="connsiteX6" fmla="*/ 480662 w 2880918"/>
              <a:gd name="connsiteY6" fmla="*/ 3456384 h 3456384"/>
              <a:gd name="connsiteX7" fmla="*/ 599 w 2880918"/>
              <a:gd name="connsiteY7" fmla="*/ 2976321 h 3456384"/>
              <a:gd name="connsiteX8" fmla="*/ 599 w 2880918"/>
              <a:gd name="connsiteY8" fmla="*/ 480063 h 3456384"/>
              <a:gd name="connsiteX0" fmla="*/ 599 w 2882494"/>
              <a:gd name="connsiteY0" fmla="*/ 490949 h 3467270"/>
              <a:gd name="connsiteX1" fmla="*/ 241176 w 2882494"/>
              <a:gd name="connsiteY1" fmla="*/ 21772 h 3467270"/>
              <a:gd name="connsiteX2" fmla="*/ 2651226 w 2882494"/>
              <a:gd name="connsiteY2" fmla="*/ 0 h 3467270"/>
              <a:gd name="connsiteX3" fmla="*/ 2880918 w 2882494"/>
              <a:gd name="connsiteY3" fmla="*/ 490949 h 3467270"/>
              <a:gd name="connsiteX4" fmla="*/ 2880918 w 2882494"/>
              <a:gd name="connsiteY4" fmla="*/ 2987207 h 3467270"/>
              <a:gd name="connsiteX5" fmla="*/ 2400855 w 2882494"/>
              <a:gd name="connsiteY5" fmla="*/ 3467270 h 3467270"/>
              <a:gd name="connsiteX6" fmla="*/ 480662 w 2882494"/>
              <a:gd name="connsiteY6" fmla="*/ 3467270 h 3467270"/>
              <a:gd name="connsiteX7" fmla="*/ 599 w 2882494"/>
              <a:gd name="connsiteY7" fmla="*/ 2987207 h 3467270"/>
              <a:gd name="connsiteX8" fmla="*/ 599 w 2882494"/>
              <a:gd name="connsiteY8" fmla="*/ 490949 h 3467270"/>
              <a:gd name="connsiteX0" fmla="*/ 7842 w 2889737"/>
              <a:gd name="connsiteY0" fmla="*/ 490949 h 3467270"/>
              <a:gd name="connsiteX1" fmla="*/ 248419 w 2889737"/>
              <a:gd name="connsiteY1" fmla="*/ 21772 h 3467270"/>
              <a:gd name="connsiteX2" fmla="*/ 2658469 w 2889737"/>
              <a:gd name="connsiteY2" fmla="*/ 0 h 3467270"/>
              <a:gd name="connsiteX3" fmla="*/ 2888161 w 2889737"/>
              <a:gd name="connsiteY3" fmla="*/ 490949 h 3467270"/>
              <a:gd name="connsiteX4" fmla="*/ 2888161 w 2889737"/>
              <a:gd name="connsiteY4" fmla="*/ 2987207 h 3467270"/>
              <a:gd name="connsiteX5" fmla="*/ 2408098 w 2889737"/>
              <a:gd name="connsiteY5" fmla="*/ 3467270 h 3467270"/>
              <a:gd name="connsiteX6" fmla="*/ 204876 w 2889737"/>
              <a:gd name="connsiteY6" fmla="*/ 3467270 h 3467270"/>
              <a:gd name="connsiteX7" fmla="*/ 7842 w 2889737"/>
              <a:gd name="connsiteY7" fmla="*/ 2987207 h 3467270"/>
              <a:gd name="connsiteX8" fmla="*/ 7842 w 2889737"/>
              <a:gd name="connsiteY8" fmla="*/ 490949 h 3467270"/>
              <a:gd name="connsiteX0" fmla="*/ 600 w 2882495"/>
              <a:gd name="connsiteY0" fmla="*/ 490949 h 3467270"/>
              <a:gd name="connsiteX1" fmla="*/ 241177 w 2882495"/>
              <a:gd name="connsiteY1" fmla="*/ 21772 h 3467270"/>
              <a:gd name="connsiteX2" fmla="*/ 2651227 w 2882495"/>
              <a:gd name="connsiteY2" fmla="*/ 0 h 3467270"/>
              <a:gd name="connsiteX3" fmla="*/ 2880919 w 2882495"/>
              <a:gd name="connsiteY3" fmla="*/ 490949 h 3467270"/>
              <a:gd name="connsiteX4" fmla="*/ 2880919 w 2882495"/>
              <a:gd name="connsiteY4" fmla="*/ 2987207 h 3467270"/>
              <a:gd name="connsiteX5" fmla="*/ 2400856 w 2882495"/>
              <a:gd name="connsiteY5" fmla="*/ 3467270 h 3467270"/>
              <a:gd name="connsiteX6" fmla="*/ 241176 w 2882495"/>
              <a:gd name="connsiteY6" fmla="*/ 3467270 h 3467270"/>
              <a:gd name="connsiteX7" fmla="*/ 600 w 2882495"/>
              <a:gd name="connsiteY7" fmla="*/ 2987207 h 3467270"/>
              <a:gd name="connsiteX8" fmla="*/ 600 w 2882495"/>
              <a:gd name="connsiteY8" fmla="*/ 490949 h 3467270"/>
              <a:gd name="connsiteX0" fmla="*/ 600 w 2886118"/>
              <a:gd name="connsiteY0" fmla="*/ 490949 h 3467270"/>
              <a:gd name="connsiteX1" fmla="*/ 241177 w 2886118"/>
              <a:gd name="connsiteY1" fmla="*/ 21772 h 3467270"/>
              <a:gd name="connsiteX2" fmla="*/ 2651227 w 2886118"/>
              <a:gd name="connsiteY2" fmla="*/ 0 h 3467270"/>
              <a:gd name="connsiteX3" fmla="*/ 2880919 w 2886118"/>
              <a:gd name="connsiteY3" fmla="*/ 490949 h 3467270"/>
              <a:gd name="connsiteX4" fmla="*/ 2880919 w 2886118"/>
              <a:gd name="connsiteY4" fmla="*/ 2987207 h 3467270"/>
              <a:gd name="connsiteX5" fmla="*/ 2672999 w 2886118"/>
              <a:gd name="connsiteY5" fmla="*/ 3467270 h 3467270"/>
              <a:gd name="connsiteX6" fmla="*/ 241176 w 2886118"/>
              <a:gd name="connsiteY6" fmla="*/ 3467270 h 3467270"/>
              <a:gd name="connsiteX7" fmla="*/ 600 w 2886118"/>
              <a:gd name="connsiteY7" fmla="*/ 2987207 h 3467270"/>
              <a:gd name="connsiteX8" fmla="*/ 600 w 2886118"/>
              <a:gd name="connsiteY8" fmla="*/ 490949 h 3467270"/>
              <a:gd name="connsiteX0" fmla="*/ 11009 w 2896527"/>
              <a:gd name="connsiteY0" fmla="*/ 490949 h 3467270"/>
              <a:gd name="connsiteX1" fmla="*/ 197157 w 2896527"/>
              <a:gd name="connsiteY1" fmla="*/ 21772 h 3467270"/>
              <a:gd name="connsiteX2" fmla="*/ 2661636 w 2896527"/>
              <a:gd name="connsiteY2" fmla="*/ 0 h 3467270"/>
              <a:gd name="connsiteX3" fmla="*/ 2891328 w 2896527"/>
              <a:gd name="connsiteY3" fmla="*/ 490949 h 3467270"/>
              <a:gd name="connsiteX4" fmla="*/ 2891328 w 2896527"/>
              <a:gd name="connsiteY4" fmla="*/ 2987207 h 3467270"/>
              <a:gd name="connsiteX5" fmla="*/ 2683408 w 2896527"/>
              <a:gd name="connsiteY5" fmla="*/ 3467270 h 3467270"/>
              <a:gd name="connsiteX6" fmla="*/ 251585 w 2896527"/>
              <a:gd name="connsiteY6" fmla="*/ 3467270 h 3467270"/>
              <a:gd name="connsiteX7" fmla="*/ 11009 w 2896527"/>
              <a:gd name="connsiteY7" fmla="*/ 2987207 h 3467270"/>
              <a:gd name="connsiteX8" fmla="*/ 11009 w 2896527"/>
              <a:gd name="connsiteY8" fmla="*/ 490949 h 3467270"/>
              <a:gd name="connsiteX0" fmla="*/ 11009 w 2899170"/>
              <a:gd name="connsiteY0" fmla="*/ 501835 h 3478156"/>
              <a:gd name="connsiteX1" fmla="*/ 197157 w 2899170"/>
              <a:gd name="connsiteY1" fmla="*/ 32658 h 3478156"/>
              <a:gd name="connsiteX2" fmla="*/ 2694293 w 2899170"/>
              <a:gd name="connsiteY2" fmla="*/ 0 h 3478156"/>
              <a:gd name="connsiteX3" fmla="*/ 2891328 w 2899170"/>
              <a:gd name="connsiteY3" fmla="*/ 501835 h 3478156"/>
              <a:gd name="connsiteX4" fmla="*/ 2891328 w 2899170"/>
              <a:gd name="connsiteY4" fmla="*/ 2998093 h 3478156"/>
              <a:gd name="connsiteX5" fmla="*/ 2683408 w 2899170"/>
              <a:gd name="connsiteY5" fmla="*/ 3478156 h 3478156"/>
              <a:gd name="connsiteX6" fmla="*/ 251585 w 2899170"/>
              <a:gd name="connsiteY6" fmla="*/ 3478156 h 3478156"/>
              <a:gd name="connsiteX7" fmla="*/ 11009 w 2899170"/>
              <a:gd name="connsiteY7" fmla="*/ 2998093 h 3478156"/>
              <a:gd name="connsiteX8" fmla="*/ 11009 w 2899170"/>
              <a:gd name="connsiteY8" fmla="*/ 501835 h 3478156"/>
              <a:gd name="connsiteX0" fmla="*/ 5041 w 2893202"/>
              <a:gd name="connsiteY0" fmla="*/ 501835 h 3478156"/>
              <a:gd name="connsiteX1" fmla="*/ 213694 w 2893202"/>
              <a:gd name="connsiteY1" fmla="*/ 1 h 3478156"/>
              <a:gd name="connsiteX2" fmla="*/ 2688325 w 2893202"/>
              <a:gd name="connsiteY2" fmla="*/ 0 h 3478156"/>
              <a:gd name="connsiteX3" fmla="*/ 2885360 w 2893202"/>
              <a:gd name="connsiteY3" fmla="*/ 501835 h 3478156"/>
              <a:gd name="connsiteX4" fmla="*/ 2885360 w 2893202"/>
              <a:gd name="connsiteY4" fmla="*/ 2998093 h 3478156"/>
              <a:gd name="connsiteX5" fmla="*/ 2677440 w 2893202"/>
              <a:gd name="connsiteY5" fmla="*/ 3478156 h 3478156"/>
              <a:gd name="connsiteX6" fmla="*/ 245617 w 2893202"/>
              <a:gd name="connsiteY6" fmla="*/ 3478156 h 3478156"/>
              <a:gd name="connsiteX7" fmla="*/ 5041 w 2893202"/>
              <a:gd name="connsiteY7" fmla="*/ 2998093 h 3478156"/>
              <a:gd name="connsiteX8" fmla="*/ 5041 w 2893202"/>
              <a:gd name="connsiteY8" fmla="*/ 501835 h 3478156"/>
              <a:gd name="connsiteX0" fmla="*/ 23032 w 2911193"/>
              <a:gd name="connsiteY0" fmla="*/ 501835 h 3478156"/>
              <a:gd name="connsiteX1" fmla="*/ 177211 w 2911193"/>
              <a:gd name="connsiteY1" fmla="*/ 1 h 3478156"/>
              <a:gd name="connsiteX2" fmla="*/ 2706316 w 2911193"/>
              <a:gd name="connsiteY2" fmla="*/ 0 h 3478156"/>
              <a:gd name="connsiteX3" fmla="*/ 2903351 w 2911193"/>
              <a:gd name="connsiteY3" fmla="*/ 501835 h 3478156"/>
              <a:gd name="connsiteX4" fmla="*/ 2903351 w 2911193"/>
              <a:gd name="connsiteY4" fmla="*/ 2998093 h 3478156"/>
              <a:gd name="connsiteX5" fmla="*/ 2695431 w 2911193"/>
              <a:gd name="connsiteY5" fmla="*/ 3478156 h 3478156"/>
              <a:gd name="connsiteX6" fmla="*/ 263608 w 2911193"/>
              <a:gd name="connsiteY6" fmla="*/ 3478156 h 3478156"/>
              <a:gd name="connsiteX7" fmla="*/ 23032 w 2911193"/>
              <a:gd name="connsiteY7" fmla="*/ 2998093 h 3478156"/>
              <a:gd name="connsiteX8" fmla="*/ 23032 w 2911193"/>
              <a:gd name="connsiteY8" fmla="*/ 501835 h 3478156"/>
              <a:gd name="connsiteX0" fmla="*/ 10787 w 2898948"/>
              <a:gd name="connsiteY0" fmla="*/ 501835 h 3478156"/>
              <a:gd name="connsiteX1" fmla="*/ 197651 w 2898948"/>
              <a:gd name="connsiteY1" fmla="*/ 1 h 3478156"/>
              <a:gd name="connsiteX2" fmla="*/ 2694071 w 2898948"/>
              <a:gd name="connsiteY2" fmla="*/ 0 h 3478156"/>
              <a:gd name="connsiteX3" fmla="*/ 2891106 w 2898948"/>
              <a:gd name="connsiteY3" fmla="*/ 501835 h 3478156"/>
              <a:gd name="connsiteX4" fmla="*/ 2891106 w 2898948"/>
              <a:gd name="connsiteY4" fmla="*/ 2998093 h 3478156"/>
              <a:gd name="connsiteX5" fmla="*/ 2683186 w 2898948"/>
              <a:gd name="connsiteY5" fmla="*/ 3478156 h 3478156"/>
              <a:gd name="connsiteX6" fmla="*/ 251363 w 2898948"/>
              <a:gd name="connsiteY6" fmla="*/ 3478156 h 3478156"/>
              <a:gd name="connsiteX7" fmla="*/ 10787 w 2898948"/>
              <a:gd name="connsiteY7" fmla="*/ 2998093 h 3478156"/>
              <a:gd name="connsiteX8" fmla="*/ 10787 w 2898948"/>
              <a:gd name="connsiteY8" fmla="*/ 501835 h 3478156"/>
              <a:gd name="connsiteX0" fmla="*/ 10787 w 2909904"/>
              <a:gd name="connsiteY0" fmla="*/ 501835 h 3478156"/>
              <a:gd name="connsiteX1" fmla="*/ 197651 w 2909904"/>
              <a:gd name="connsiteY1" fmla="*/ 1 h 3478156"/>
              <a:gd name="connsiteX2" fmla="*/ 2726756 w 2909904"/>
              <a:gd name="connsiteY2" fmla="*/ 0 h 3478156"/>
              <a:gd name="connsiteX3" fmla="*/ 2891106 w 2909904"/>
              <a:gd name="connsiteY3" fmla="*/ 501835 h 3478156"/>
              <a:gd name="connsiteX4" fmla="*/ 2891106 w 2909904"/>
              <a:gd name="connsiteY4" fmla="*/ 2998093 h 3478156"/>
              <a:gd name="connsiteX5" fmla="*/ 2683186 w 2909904"/>
              <a:gd name="connsiteY5" fmla="*/ 3478156 h 3478156"/>
              <a:gd name="connsiteX6" fmla="*/ 251363 w 2909904"/>
              <a:gd name="connsiteY6" fmla="*/ 3478156 h 3478156"/>
              <a:gd name="connsiteX7" fmla="*/ 10787 w 2909904"/>
              <a:gd name="connsiteY7" fmla="*/ 2998093 h 3478156"/>
              <a:gd name="connsiteX8" fmla="*/ 10787 w 2909904"/>
              <a:gd name="connsiteY8" fmla="*/ 501835 h 3478156"/>
              <a:gd name="connsiteX0" fmla="*/ 10787 w 2896305"/>
              <a:gd name="connsiteY0" fmla="*/ 501835 h 3478156"/>
              <a:gd name="connsiteX1" fmla="*/ 197651 w 2896305"/>
              <a:gd name="connsiteY1" fmla="*/ 1 h 3478156"/>
              <a:gd name="connsiteX2" fmla="*/ 2683176 w 2896305"/>
              <a:gd name="connsiteY2" fmla="*/ 0 h 3478156"/>
              <a:gd name="connsiteX3" fmla="*/ 2891106 w 2896305"/>
              <a:gd name="connsiteY3" fmla="*/ 501835 h 3478156"/>
              <a:gd name="connsiteX4" fmla="*/ 2891106 w 2896305"/>
              <a:gd name="connsiteY4" fmla="*/ 2998093 h 3478156"/>
              <a:gd name="connsiteX5" fmla="*/ 2683186 w 2896305"/>
              <a:gd name="connsiteY5" fmla="*/ 3478156 h 3478156"/>
              <a:gd name="connsiteX6" fmla="*/ 251363 w 2896305"/>
              <a:gd name="connsiteY6" fmla="*/ 3478156 h 3478156"/>
              <a:gd name="connsiteX7" fmla="*/ 10787 w 2896305"/>
              <a:gd name="connsiteY7" fmla="*/ 2998093 h 3478156"/>
              <a:gd name="connsiteX8" fmla="*/ 10787 w 2896305"/>
              <a:gd name="connsiteY8" fmla="*/ 501835 h 3478156"/>
              <a:gd name="connsiteX0" fmla="*/ 10787 w 2909904"/>
              <a:gd name="connsiteY0" fmla="*/ 501835 h 3478156"/>
              <a:gd name="connsiteX1" fmla="*/ 197651 w 2909904"/>
              <a:gd name="connsiteY1" fmla="*/ 1 h 3478156"/>
              <a:gd name="connsiteX2" fmla="*/ 2726756 w 2909904"/>
              <a:gd name="connsiteY2" fmla="*/ 0 h 3478156"/>
              <a:gd name="connsiteX3" fmla="*/ 2891106 w 2909904"/>
              <a:gd name="connsiteY3" fmla="*/ 501835 h 3478156"/>
              <a:gd name="connsiteX4" fmla="*/ 2891106 w 2909904"/>
              <a:gd name="connsiteY4" fmla="*/ 2998093 h 3478156"/>
              <a:gd name="connsiteX5" fmla="*/ 2683186 w 2909904"/>
              <a:gd name="connsiteY5" fmla="*/ 3478156 h 3478156"/>
              <a:gd name="connsiteX6" fmla="*/ 251363 w 2909904"/>
              <a:gd name="connsiteY6" fmla="*/ 3478156 h 3478156"/>
              <a:gd name="connsiteX7" fmla="*/ 10787 w 2909904"/>
              <a:gd name="connsiteY7" fmla="*/ 2998093 h 3478156"/>
              <a:gd name="connsiteX8" fmla="*/ 10787 w 2909904"/>
              <a:gd name="connsiteY8" fmla="*/ 501835 h 3478156"/>
              <a:gd name="connsiteX0" fmla="*/ 10787 w 2898948"/>
              <a:gd name="connsiteY0" fmla="*/ 501835 h 3478156"/>
              <a:gd name="connsiteX1" fmla="*/ 197651 w 2898948"/>
              <a:gd name="connsiteY1" fmla="*/ 1 h 3478156"/>
              <a:gd name="connsiteX2" fmla="*/ 2694071 w 2898948"/>
              <a:gd name="connsiteY2" fmla="*/ 0 h 3478156"/>
              <a:gd name="connsiteX3" fmla="*/ 2891106 w 2898948"/>
              <a:gd name="connsiteY3" fmla="*/ 501835 h 3478156"/>
              <a:gd name="connsiteX4" fmla="*/ 2891106 w 2898948"/>
              <a:gd name="connsiteY4" fmla="*/ 2998093 h 3478156"/>
              <a:gd name="connsiteX5" fmla="*/ 2683186 w 2898948"/>
              <a:gd name="connsiteY5" fmla="*/ 3478156 h 3478156"/>
              <a:gd name="connsiteX6" fmla="*/ 251363 w 2898948"/>
              <a:gd name="connsiteY6" fmla="*/ 3478156 h 3478156"/>
              <a:gd name="connsiteX7" fmla="*/ 10787 w 2898948"/>
              <a:gd name="connsiteY7" fmla="*/ 2998093 h 3478156"/>
              <a:gd name="connsiteX8" fmla="*/ 10787 w 2898948"/>
              <a:gd name="connsiteY8" fmla="*/ 501835 h 3478156"/>
              <a:gd name="connsiteX0" fmla="*/ 5041 w 2893202"/>
              <a:gd name="connsiteY0" fmla="*/ 501835 h 3478156"/>
              <a:gd name="connsiteX1" fmla="*/ 213695 w 2893202"/>
              <a:gd name="connsiteY1" fmla="*/ 1 h 3478156"/>
              <a:gd name="connsiteX2" fmla="*/ 2688325 w 2893202"/>
              <a:gd name="connsiteY2" fmla="*/ 0 h 3478156"/>
              <a:gd name="connsiteX3" fmla="*/ 2885360 w 2893202"/>
              <a:gd name="connsiteY3" fmla="*/ 501835 h 3478156"/>
              <a:gd name="connsiteX4" fmla="*/ 2885360 w 2893202"/>
              <a:gd name="connsiteY4" fmla="*/ 2998093 h 3478156"/>
              <a:gd name="connsiteX5" fmla="*/ 2677440 w 2893202"/>
              <a:gd name="connsiteY5" fmla="*/ 3478156 h 3478156"/>
              <a:gd name="connsiteX6" fmla="*/ 245617 w 2893202"/>
              <a:gd name="connsiteY6" fmla="*/ 3478156 h 3478156"/>
              <a:gd name="connsiteX7" fmla="*/ 5041 w 2893202"/>
              <a:gd name="connsiteY7" fmla="*/ 2998093 h 3478156"/>
              <a:gd name="connsiteX8" fmla="*/ 5041 w 2893202"/>
              <a:gd name="connsiteY8" fmla="*/ 501835 h 3478156"/>
              <a:gd name="connsiteX0" fmla="*/ 2984 w 2902040"/>
              <a:gd name="connsiteY0" fmla="*/ 382092 h 3478156"/>
              <a:gd name="connsiteX1" fmla="*/ 222533 w 2902040"/>
              <a:gd name="connsiteY1" fmla="*/ 1 h 3478156"/>
              <a:gd name="connsiteX2" fmla="*/ 2697163 w 2902040"/>
              <a:gd name="connsiteY2" fmla="*/ 0 h 3478156"/>
              <a:gd name="connsiteX3" fmla="*/ 2894198 w 2902040"/>
              <a:gd name="connsiteY3" fmla="*/ 501835 h 3478156"/>
              <a:gd name="connsiteX4" fmla="*/ 2894198 w 2902040"/>
              <a:gd name="connsiteY4" fmla="*/ 2998093 h 3478156"/>
              <a:gd name="connsiteX5" fmla="*/ 2686278 w 2902040"/>
              <a:gd name="connsiteY5" fmla="*/ 3478156 h 3478156"/>
              <a:gd name="connsiteX6" fmla="*/ 254455 w 2902040"/>
              <a:gd name="connsiteY6" fmla="*/ 3478156 h 3478156"/>
              <a:gd name="connsiteX7" fmla="*/ 13879 w 2902040"/>
              <a:gd name="connsiteY7" fmla="*/ 2998093 h 3478156"/>
              <a:gd name="connsiteX8" fmla="*/ 2984 w 2902040"/>
              <a:gd name="connsiteY8" fmla="*/ 382092 h 3478156"/>
              <a:gd name="connsiteX0" fmla="*/ 2984 w 2902040"/>
              <a:gd name="connsiteY0" fmla="*/ 382092 h 3478156"/>
              <a:gd name="connsiteX1" fmla="*/ 222533 w 2902040"/>
              <a:gd name="connsiteY1" fmla="*/ 1 h 3478156"/>
              <a:gd name="connsiteX2" fmla="*/ 2697163 w 2902040"/>
              <a:gd name="connsiteY2" fmla="*/ 0 h 3478156"/>
              <a:gd name="connsiteX3" fmla="*/ 2894198 w 2902040"/>
              <a:gd name="connsiteY3" fmla="*/ 403863 h 3478156"/>
              <a:gd name="connsiteX4" fmla="*/ 2894198 w 2902040"/>
              <a:gd name="connsiteY4" fmla="*/ 2998093 h 3478156"/>
              <a:gd name="connsiteX5" fmla="*/ 2686278 w 2902040"/>
              <a:gd name="connsiteY5" fmla="*/ 3478156 h 3478156"/>
              <a:gd name="connsiteX6" fmla="*/ 254455 w 2902040"/>
              <a:gd name="connsiteY6" fmla="*/ 3478156 h 3478156"/>
              <a:gd name="connsiteX7" fmla="*/ 13879 w 2902040"/>
              <a:gd name="connsiteY7" fmla="*/ 2998093 h 3478156"/>
              <a:gd name="connsiteX8" fmla="*/ 2984 w 2902040"/>
              <a:gd name="connsiteY8" fmla="*/ 382092 h 347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040" h="3478156">
                <a:moveTo>
                  <a:pt x="2984" y="382092"/>
                </a:moveTo>
                <a:cubicBezTo>
                  <a:pt x="2984" y="116961"/>
                  <a:pt x="-42598" y="1"/>
                  <a:pt x="222533" y="1"/>
                </a:cubicBezTo>
                <a:lnTo>
                  <a:pt x="2697163" y="0"/>
                </a:lnTo>
                <a:cubicBezTo>
                  <a:pt x="2962294" y="0"/>
                  <a:pt x="2894198" y="138732"/>
                  <a:pt x="2894198" y="403863"/>
                </a:cubicBezTo>
                <a:lnTo>
                  <a:pt x="2894198" y="2998093"/>
                </a:lnTo>
                <a:cubicBezTo>
                  <a:pt x="2894198" y="3263224"/>
                  <a:pt x="2951409" y="3478156"/>
                  <a:pt x="2686278" y="3478156"/>
                </a:cubicBezTo>
                <a:lnTo>
                  <a:pt x="254455" y="3478156"/>
                </a:lnTo>
                <a:cubicBezTo>
                  <a:pt x="-10676" y="3478156"/>
                  <a:pt x="13879" y="3263224"/>
                  <a:pt x="13879" y="2998093"/>
                </a:cubicBezTo>
                <a:cubicBezTo>
                  <a:pt x="10247" y="2126093"/>
                  <a:pt x="6616" y="1254092"/>
                  <a:pt x="2984" y="38209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57884" y="428604"/>
            <a:ext cx="3286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Нарезание </a:t>
            </a:r>
            <a:r>
              <a:rPr lang="ru-RU" b="1" i="1" dirty="0">
                <a:solidFill>
                  <a:srgbClr val="FF0000"/>
                </a:solidFill>
              </a:rPr>
              <a:t>наружной </a:t>
            </a:r>
            <a:r>
              <a:rPr lang="ru-RU" b="1" i="1" dirty="0" smtClean="0">
                <a:solidFill>
                  <a:srgbClr val="FF0000"/>
                </a:solidFill>
              </a:rPr>
              <a:t>и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внутренней </a:t>
            </a:r>
            <a:r>
              <a:rPr lang="ru-RU" b="1" i="1" dirty="0" smtClean="0">
                <a:solidFill>
                  <a:srgbClr val="FF0000"/>
                </a:solidFill>
              </a:rPr>
              <a:t>резьб: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3042" y="0"/>
            <a:ext cx="671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ОБРАЗОВАТЕЛЬНЫЕ РЕЗУЛЬТАТЫ</a:t>
            </a:r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4143372" y="1928802"/>
            <a:ext cx="1643074" cy="285752"/>
          </a:xfrm>
          <a:prstGeom prst="notchedRightArrow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857620" y="157161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Актуализация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929322" y="928670"/>
            <a:ext cx="32146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Как классифицируются резьбы?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Какие типы резьбы вы знаете?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Как определить шаг дюймовой резьбы?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Какой профиль имеют ходовые резьбы?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Какой профиль имеют крепежные резьбы? И др.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94990" y="3953046"/>
            <a:ext cx="4214842" cy="2190598"/>
          </a:xfrm>
          <a:prstGeom prst="roundRect">
            <a:avLst>
              <a:gd name="adj" fmla="val 936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углом 18"/>
          <p:cNvSpPr/>
          <p:nvPr/>
        </p:nvSpPr>
        <p:spPr>
          <a:xfrm rot="16200000" flipH="1">
            <a:off x="4738605" y="2905205"/>
            <a:ext cx="1095550" cy="1000132"/>
          </a:xfrm>
          <a:prstGeom prst="bentArrow">
            <a:avLst>
              <a:gd name="adj1" fmla="val 17040"/>
              <a:gd name="adj2" fmla="val 25796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rot="10800000">
            <a:off x="4882142" y="4024484"/>
            <a:ext cx="4261857" cy="211916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894990" y="4075005"/>
            <a:ext cx="41061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-Определение размеров под нарезание резьбы;</a:t>
            </a:r>
          </a:p>
          <a:p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-Выбор режущего инструмента при нарезании резьб вручную и на механическом оборудовании</a:t>
            </a:r>
          </a:p>
          <a:p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-Выбор  контрольно-мерительного инструмента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5" y="468299"/>
            <a:ext cx="38830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97976"/>
            <a:ext cx="387667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4115089"/>
            <a:ext cx="401796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3504" y="621508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</a:t>
            </a:r>
            <a:r>
              <a:rPr lang="ru-RU" i="1" dirty="0" smtClean="0"/>
              <a:t>Принцип непрерывности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4925" y="44624"/>
            <a:ext cx="7498080" cy="49038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Нарезание наружной и внутренней резьб</a:t>
            </a:r>
            <a:endParaRPr lang="ru-RU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2880320" cy="207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99" y="4653136"/>
            <a:ext cx="3378958" cy="215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2420888"/>
            <a:ext cx="2839379" cy="21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19290" y="6534533"/>
            <a:ext cx="4729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hlinkClick r:id="rId5" action="ppaction://hlinkfile"/>
              </a:rPr>
              <a:t>видео</a:t>
            </a:r>
            <a:endParaRPr lang="ru-RU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1142976" y="428604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Выбор режущего инструмента при нарезании вручную</a:t>
            </a:r>
          </a:p>
          <a:p>
            <a:r>
              <a:rPr lang="ru-RU" dirty="0" smtClean="0"/>
              <a:t>Определение размеров под нарезание наружной и внутренней резьб</a:t>
            </a:r>
          </a:p>
          <a:p>
            <a:r>
              <a:rPr lang="ru-RU" dirty="0" smtClean="0"/>
              <a:t>Применение различных видов КМИ при изготовлении резьб вручную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00" y="4278655"/>
            <a:ext cx="38465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47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158" y="4005064"/>
            <a:ext cx="3846190" cy="224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4127550" cy="296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2455"/>
            <a:ext cx="3960440" cy="274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54" y="3645024"/>
            <a:ext cx="3603625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53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060848"/>
            <a:ext cx="6400800" cy="2286000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 algn="ctr"/>
            <a:r>
              <a:rPr lang="ru-RU" spc="600" dirty="0" smtClean="0">
                <a:latin typeface="Batang" pitchFamily="18" charset="-127"/>
                <a:ea typeface="Batang" pitchFamily="18" charset="-127"/>
              </a:rPr>
              <a:t>Благодарим </a:t>
            </a:r>
            <a:br>
              <a:rPr lang="ru-RU" spc="600" dirty="0" smtClean="0">
                <a:latin typeface="Batang" pitchFamily="18" charset="-127"/>
                <a:ea typeface="Batang" pitchFamily="18" charset="-127"/>
              </a:rPr>
            </a:br>
            <a:r>
              <a:rPr lang="ru-RU" spc="600" dirty="0" smtClean="0">
                <a:latin typeface="Batang" pitchFamily="18" charset="-127"/>
                <a:ea typeface="Batang" pitchFamily="18" charset="-127"/>
              </a:rPr>
              <a:t>за внимание!</a:t>
            </a:r>
            <a:endParaRPr lang="ru-RU" spc="600" dirty="0"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60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354" y="2708920"/>
            <a:ext cx="28575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404664"/>
            <a:ext cx="5904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Деятельностный подход </a:t>
            </a:r>
            <a:r>
              <a:rPr lang="ru-RU" sz="2000" b="1" i="1" dirty="0" smtClean="0"/>
              <a:t>– это метод обучения, при котором обучающийся не получает знания в готовом виде, а добывает их сам в процессе собственной учебно-познавательной деятельности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123521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84742890"/>
              </p:ext>
            </p:extLst>
          </p:nvPr>
        </p:nvGraphicFramePr>
        <p:xfrm>
          <a:off x="395536" y="548680"/>
          <a:ext cx="8256240" cy="550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37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7E188E-DCC8-44E1-8BD0-C95E5081A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E7E188E-DCC8-44E1-8BD0-C95E5081A1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29EE8A-83C9-4C83-8107-5A42677BC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3E29EE8A-83C9-4C83-8107-5A42677BC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037B95-CD7A-4FB1-B714-08C0E1EC8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F1037B95-CD7A-4FB1-B714-08C0E1EC88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69F7F3-A2C8-4846-81B2-C5DC378378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1469F7F3-A2C8-4846-81B2-C5DC378378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47EEB7-F57F-4BEA-A5B9-37B65646A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6147EEB7-F57F-4BEA-A5B9-37B65646A0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0F342C-B7E5-44BE-9A13-3FC13AF9B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B40F342C-B7E5-44BE-9A13-3FC13AF9B2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1463BE-017A-441C-842A-6D349292A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A71463BE-017A-441C-842A-6D349292A3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7406640" cy="63533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Дидактические принципы деятельностного подхода</a:t>
            </a:r>
            <a:endParaRPr lang="ru-RU" sz="24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66510986"/>
              </p:ext>
            </p:extLst>
          </p:nvPr>
        </p:nvGraphicFramePr>
        <p:xfrm>
          <a:off x="1907704" y="1484784"/>
          <a:ext cx="655272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36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400800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Задачи педагога: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5776" y="980728"/>
            <a:ext cx="6215568" cy="3384376"/>
          </a:xfrm>
        </p:spPr>
        <p:txBody>
          <a:bodyPr>
            <a:normAutofit fontScale="92500"/>
          </a:bodyPr>
          <a:lstStyle/>
          <a:p>
            <a:pPr marL="360363" indent="-342900">
              <a:buFont typeface="Wingdings" pitchFamily="2" charset="2"/>
              <a:buChar char="Ø"/>
            </a:pPr>
            <a:r>
              <a:rPr lang="ru-RU" i="1" dirty="0" smtClean="0"/>
              <a:t>выстраивать занятия </a:t>
            </a:r>
            <a:r>
              <a:rPr lang="ru-RU" i="1" dirty="0"/>
              <a:t>с учетом профессиональной ориентации </a:t>
            </a:r>
            <a:r>
              <a:rPr lang="ru-RU" i="1" dirty="0" smtClean="0"/>
              <a:t> и  </a:t>
            </a:r>
            <a:r>
              <a:rPr lang="ru-RU" i="1" dirty="0"/>
              <a:t>междисциплинарных </a:t>
            </a:r>
            <a:r>
              <a:rPr lang="ru-RU" i="1" dirty="0" smtClean="0"/>
              <a:t>связей;</a:t>
            </a:r>
            <a:r>
              <a:rPr lang="ru-RU" i="1" dirty="0"/>
              <a:t> </a:t>
            </a:r>
            <a:endParaRPr lang="ru-RU" i="1" dirty="0" smtClean="0"/>
          </a:p>
          <a:p>
            <a:pPr marL="360363" indent="-342900">
              <a:buFont typeface="Wingdings" pitchFamily="2" charset="2"/>
              <a:buChar char="Ø"/>
            </a:pPr>
            <a:endParaRPr lang="ru-RU" i="1" dirty="0" smtClean="0"/>
          </a:p>
          <a:p>
            <a:pPr marL="360363" indent="-342900">
              <a:buFont typeface="Wingdings" pitchFamily="2" charset="2"/>
              <a:buChar char="Ø"/>
            </a:pPr>
            <a:r>
              <a:rPr lang="ru-RU" i="1" dirty="0" smtClean="0"/>
              <a:t>перед </a:t>
            </a:r>
            <a:r>
              <a:rPr lang="ru-RU" i="1" dirty="0"/>
              <a:t>обучающимися ставить задачу (проблему) по осуществлению творческого применения полученной </a:t>
            </a:r>
            <a:r>
              <a:rPr lang="ru-RU" i="1" dirty="0" smtClean="0"/>
              <a:t>информации;</a:t>
            </a:r>
          </a:p>
          <a:p>
            <a:pPr marL="360363" indent="-342900">
              <a:buFont typeface="Wingdings" pitchFamily="2" charset="2"/>
              <a:buChar char="Ø"/>
            </a:pPr>
            <a:endParaRPr lang="ru-RU" i="1" dirty="0" smtClean="0"/>
          </a:p>
          <a:p>
            <a:pPr marL="360363" indent="-342900">
              <a:buFont typeface="Wingdings" pitchFamily="2" charset="2"/>
              <a:buChar char="Ø"/>
            </a:pPr>
            <a:r>
              <a:rPr lang="ru-RU" i="1" dirty="0" smtClean="0"/>
              <a:t>особое </a:t>
            </a:r>
            <a:r>
              <a:rPr lang="ru-RU" i="1" dirty="0"/>
              <a:t>внимание </a:t>
            </a:r>
            <a:r>
              <a:rPr lang="ru-RU" i="1" dirty="0" smtClean="0"/>
              <a:t>уделять </a:t>
            </a:r>
            <a:r>
              <a:rPr lang="ru-RU" i="1" dirty="0"/>
              <a:t>формированию профессиональных компетенций обучающихся при выполнении самостоятельной работы как на аудиторных, так и внеаудиторных </a:t>
            </a:r>
            <a:r>
              <a:rPr lang="ru-RU" i="1" dirty="0" smtClean="0"/>
              <a:t>занятиях.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52153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со стрелкой вниз 6"/>
          <p:cNvSpPr/>
          <p:nvPr/>
        </p:nvSpPr>
        <p:spPr>
          <a:xfrm>
            <a:off x="1242943" y="768075"/>
            <a:ext cx="2880320" cy="819309"/>
          </a:xfrm>
          <a:prstGeom prst="downArrowCallout">
            <a:avLst>
              <a:gd name="adj1" fmla="val 18923"/>
              <a:gd name="adj2" fmla="val 19427"/>
              <a:gd name="adj3" fmla="val 46762"/>
              <a:gd name="adj4" fmla="val 43581"/>
            </a:avLst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5892693" y="662234"/>
            <a:ext cx="2880320" cy="925150"/>
          </a:xfrm>
          <a:prstGeom prst="downArrowCallout">
            <a:avLst>
              <a:gd name="adj1" fmla="val 13766"/>
              <a:gd name="adj2" fmla="val 19758"/>
              <a:gd name="adj3" fmla="val 42332"/>
              <a:gd name="adj4" fmla="val 48557"/>
            </a:avLst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82554" y="1587385"/>
            <a:ext cx="3001098" cy="8335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ПК </a:t>
            </a:r>
            <a:r>
              <a:rPr lang="ru-RU" b="1" i="1" dirty="0"/>
              <a:t>1.1</a:t>
            </a:r>
            <a:r>
              <a:rPr lang="ru-RU" b="1" i="1" dirty="0" smtClean="0"/>
              <a:t>. ПК 1.2     </a:t>
            </a:r>
          </a:p>
          <a:p>
            <a:pPr algn="ctr"/>
            <a:r>
              <a:rPr lang="ru-RU" b="1" i="1" dirty="0" smtClean="0"/>
              <a:t>ПК 2.3</a:t>
            </a:r>
            <a:r>
              <a:rPr lang="ru-RU" b="1" i="1" dirty="0"/>
              <a:t> </a:t>
            </a:r>
            <a:r>
              <a:rPr lang="ru-RU" b="1" i="1" dirty="0" smtClean="0"/>
              <a:t>ПК </a:t>
            </a:r>
            <a:r>
              <a:rPr lang="ru-RU" b="1" i="1" dirty="0"/>
              <a:t>2.4. </a:t>
            </a:r>
            <a:endParaRPr lang="ru-RU" b="1" i="1" dirty="0" smtClean="0"/>
          </a:p>
          <a:p>
            <a:pPr algn="ctr"/>
            <a:r>
              <a:rPr lang="ru-RU" b="1" i="1" dirty="0" smtClean="0"/>
              <a:t>ПК </a:t>
            </a:r>
            <a:r>
              <a:rPr lang="ru-RU" b="1" i="1" dirty="0"/>
              <a:t>2.5. </a:t>
            </a:r>
            <a:r>
              <a:rPr lang="ru-RU" b="1" i="1" dirty="0" smtClean="0"/>
              <a:t>ПК 3.2.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341954" y="768076"/>
            <a:ext cx="268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Техническая механика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808854" y="566535"/>
            <a:ext cx="302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Учебная </a:t>
            </a:r>
            <a:r>
              <a:rPr lang="ru-RU" dirty="0"/>
              <a:t>практика</a:t>
            </a:r>
          </a:p>
          <a:p>
            <a:pPr algn="ctr"/>
            <a:r>
              <a:rPr lang="ru-RU" dirty="0" smtClean="0"/>
              <a:t>и производственная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20685" y="1587385"/>
            <a:ext cx="3024336" cy="833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ПК 1.1. ПК 1.2. </a:t>
            </a:r>
            <a:r>
              <a:rPr lang="ru-RU" sz="1600" b="1" i="1" dirty="0" smtClean="0"/>
              <a:t>ПК1.3.  ПК1.4. ПК 2.1. ПК </a:t>
            </a:r>
            <a:r>
              <a:rPr lang="ru-RU" sz="1600" b="1" i="1" dirty="0"/>
              <a:t>2.3</a:t>
            </a:r>
            <a:r>
              <a:rPr lang="ru-RU" sz="1600" b="1" i="1" dirty="0" smtClean="0"/>
              <a:t>. ПК 3.1. ПК 3.2. </a:t>
            </a:r>
            <a:r>
              <a:rPr lang="ru-RU" sz="1600" b="1" i="1" dirty="0"/>
              <a:t>ПК </a:t>
            </a:r>
            <a:r>
              <a:rPr lang="ru-RU" sz="1600" b="1" i="1" dirty="0" smtClean="0"/>
              <a:t>3.4 ПК3.5. </a:t>
            </a:r>
            <a:endParaRPr lang="ru-RU" sz="1600" b="1" i="1" dirty="0"/>
          </a:p>
        </p:txBody>
      </p:sp>
      <p:sp>
        <p:nvSpPr>
          <p:cNvPr id="14" name="Тройная стрелка влево/вправо/вверх 13"/>
          <p:cNvSpPr/>
          <p:nvPr/>
        </p:nvSpPr>
        <p:spPr>
          <a:xfrm rot="10800000">
            <a:off x="4183650" y="1859345"/>
            <a:ext cx="1602907" cy="561544"/>
          </a:xfrm>
          <a:prstGeom prst="leftRightUpArrow">
            <a:avLst>
              <a:gd name="adj1" fmla="val 17545"/>
              <a:gd name="adj2" fmla="val 14618"/>
              <a:gd name="adj3" fmla="val 26311"/>
            </a:avLst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160282681"/>
              </p:ext>
            </p:extLst>
          </p:nvPr>
        </p:nvGraphicFramePr>
        <p:xfrm>
          <a:off x="2626905" y="2302838"/>
          <a:ext cx="4777078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71600" y="121745"/>
            <a:ext cx="799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Из опыта работы: </a:t>
            </a:r>
            <a:r>
              <a:rPr lang="ru-RU" i="1" dirty="0" smtClean="0"/>
              <a:t>анализ формирования образовательных компетенций на примере специальности 23.02.02 </a:t>
            </a:r>
            <a:endParaRPr lang="ru-RU" i="1" dirty="0"/>
          </a:p>
        </p:txBody>
      </p:sp>
      <p:sp>
        <p:nvSpPr>
          <p:cNvPr id="3" name="Стрелка вниз 2"/>
          <p:cNvSpPr/>
          <p:nvPr/>
        </p:nvSpPr>
        <p:spPr>
          <a:xfrm>
            <a:off x="2538198" y="2420889"/>
            <a:ext cx="288032" cy="72007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7195365" y="2420888"/>
            <a:ext cx="274976" cy="720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8409" y="3151853"/>
            <a:ext cx="2890718" cy="3373491"/>
          </a:xfrm>
          <a:custGeom>
            <a:avLst/>
            <a:gdLst>
              <a:gd name="connsiteX0" fmla="*/ 0 w 2880320"/>
              <a:gd name="connsiteY0" fmla="*/ 480063 h 3384376"/>
              <a:gd name="connsiteX1" fmla="*/ 480063 w 2880320"/>
              <a:gd name="connsiteY1" fmla="*/ 0 h 3384376"/>
              <a:gd name="connsiteX2" fmla="*/ 2400257 w 2880320"/>
              <a:gd name="connsiteY2" fmla="*/ 0 h 3384376"/>
              <a:gd name="connsiteX3" fmla="*/ 2880320 w 2880320"/>
              <a:gd name="connsiteY3" fmla="*/ 480063 h 3384376"/>
              <a:gd name="connsiteX4" fmla="*/ 2880320 w 2880320"/>
              <a:gd name="connsiteY4" fmla="*/ 2904313 h 3384376"/>
              <a:gd name="connsiteX5" fmla="*/ 2400257 w 2880320"/>
              <a:gd name="connsiteY5" fmla="*/ 3384376 h 3384376"/>
              <a:gd name="connsiteX6" fmla="*/ 480063 w 2880320"/>
              <a:gd name="connsiteY6" fmla="*/ 3384376 h 3384376"/>
              <a:gd name="connsiteX7" fmla="*/ 0 w 2880320"/>
              <a:gd name="connsiteY7" fmla="*/ 2904313 h 3384376"/>
              <a:gd name="connsiteX8" fmla="*/ 0 w 2880320"/>
              <a:gd name="connsiteY8" fmla="*/ 480063 h 3384376"/>
              <a:gd name="connsiteX0" fmla="*/ 5199 w 2885519"/>
              <a:gd name="connsiteY0" fmla="*/ 480063 h 3384376"/>
              <a:gd name="connsiteX1" fmla="*/ 213119 w 2885519"/>
              <a:gd name="connsiteY1" fmla="*/ 10885 h 3384376"/>
              <a:gd name="connsiteX2" fmla="*/ 2405456 w 2885519"/>
              <a:gd name="connsiteY2" fmla="*/ 0 h 3384376"/>
              <a:gd name="connsiteX3" fmla="*/ 2885519 w 2885519"/>
              <a:gd name="connsiteY3" fmla="*/ 480063 h 3384376"/>
              <a:gd name="connsiteX4" fmla="*/ 2885519 w 2885519"/>
              <a:gd name="connsiteY4" fmla="*/ 2904313 h 3384376"/>
              <a:gd name="connsiteX5" fmla="*/ 2405456 w 2885519"/>
              <a:gd name="connsiteY5" fmla="*/ 3384376 h 3384376"/>
              <a:gd name="connsiteX6" fmla="*/ 485262 w 2885519"/>
              <a:gd name="connsiteY6" fmla="*/ 3384376 h 3384376"/>
              <a:gd name="connsiteX7" fmla="*/ 5199 w 2885519"/>
              <a:gd name="connsiteY7" fmla="*/ 2904313 h 3384376"/>
              <a:gd name="connsiteX8" fmla="*/ 5199 w 2885519"/>
              <a:gd name="connsiteY8" fmla="*/ 480063 h 3384376"/>
              <a:gd name="connsiteX0" fmla="*/ 5199 w 2890718"/>
              <a:gd name="connsiteY0" fmla="*/ 469178 h 3373491"/>
              <a:gd name="connsiteX1" fmla="*/ 213119 w 2890718"/>
              <a:gd name="connsiteY1" fmla="*/ 0 h 3373491"/>
              <a:gd name="connsiteX2" fmla="*/ 2677599 w 2890718"/>
              <a:gd name="connsiteY2" fmla="*/ 1 h 3373491"/>
              <a:gd name="connsiteX3" fmla="*/ 2885519 w 2890718"/>
              <a:gd name="connsiteY3" fmla="*/ 469178 h 3373491"/>
              <a:gd name="connsiteX4" fmla="*/ 2885519 w 2890718"/>
              <a:gd name="connsiteY4" fmla="*/ 2893428 h 3373491"/>
              <a:gd name="connsiteX5" fmla="*/ 2405456 w 2890718"/>
              <a:gd name="connsiteY5" fmla="*/ 3373491 h 3373491"/>
              <a:gd name="connsiteX6" fmla="*/ 485262 w 2890718"/>
              <a:gd name="connsiteY6" fmla="*/ 3373491 h 3373491"/>
              <a:gd name="connsiteX7" fmla="*/ 5199 w 2890718"/>
              <a:gd name="connsiteY7" fmla="*/ 2893428 h 3373491"/>
              <a:gd name="connsiteX8" fmla="*/ 5199 w 2890718"/>
              <a:gd name="connsiteY8" fmla="*/ 469178 h 3373491"/>
              <a:gd name="connsiteX0" fmla="*/ 5199 w 2890718"/>
              <a:gd name="connsiteY0" fmla="*/ 469178 h 3373491"/>
              <a:gd name="connsiteX1" fmla="*/ 213119 w 2890718"/>
              <a:gd name="connsiteY1" fmla="*/ 0 h 3373491"/>
              <a:gd name="connsiteX2" fmla="*/ 2677599 w 2890718"/>
              <a:gd name="connsiteY2" fmla="*/ 1 h 3373491"/>
              <a:gd name="connsiteX3" fmla="*/ 2885519 w 2890718"/>
              <a:gd name="connsiteY3" fmla="*/ 469178 h 3373491"/>
              <a:gd name="connsiteX4" fmla="*/ 2885519 w 2890718"/>
              <a:gd name="connsiteY4" fmla="*/ 2893428 h 3373491"/>
              <a:gd name="connsiteX5" fmla="*/ 2634056 w 2890718"/>
              <a:gd name="connsiteY5" fmla="*/ 3362605 h 3373491"/>
              <a:gd name="connsiteX6" fmla="*/ 485262 w 2890718"/>
              <a:gd name="connsiteY6" fmla="*/ 3373491 h 3373491"/>
              <a:gd name="connsiteX7" fmla="*/ 5199 w 2890718"/>
              <a:gd name="connsiteY7" fmla="*/ 2893428 h 3373491"/>
              <a:gd name="connsiteX8" fmla="*/ 5199 w 2890718"/>
              <a:gd name="connsiteY8" fmla="*/ 469178 h 3373491"/>
              <a:gd name="connsiteX0" fmla="*/ 5199 w 2890718"/>
              <a:gd name="connsiteY0" fmla="*/ 469178 h 3373491"/>
              <a:gd name="connsiteX1" fmla="*/ 213119 w 2890718"/>
              <a:gd name="connsiteY1" fmla="*/ 0 h 3373491"/>
              <a:gd name="connsiteX2" fmla="*/ 2677599 w 2890718"/>
              <a:gd name="connsiteY2" fmla="*/ 1 h 3373491"/>
              <a:gd name="connsiteX3" fmla="*/ 2885519 w 2890718"/>
              <a:gd name="connsiteY3" fmla="*/ 469178 h 3373491"/>
              <a:gd name="connsiteX4" fmla="*/ 2885519 w 2890718"/>
              <a:gd name="connsiteY4" fmla="*/ 2893428 h 3373491"/>
              <a:gd name="connsiteX5" fmla="*/ 2634056 w 2890718"/>
              <a:gd name="connsiteY5" fmla="*/ 3362605 h 3373491"/>
              <a:gd name="connsiteX6" fmla="*/ 224005 w 2890718"/>
              <a:gd name="connsiteY6" fmla="*/ 3373491 h 3373491"/>
              <a:gd name="connsiteX7" fmla="*/ 5199 w 2890718"/>
              <a:gd name="connsiteY7" fmla="*/ 2893428 h 3373491"/>
              <a:gd name="connsiteX8" fmla="*/ 5199 w 2890718"/>
              <a:gd name="connsiteY8" fmla="*/ 469178 h 337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718" h="3373491">
                <a:moveTo>
                  <a:pt x="5199" y="469178"/>
                </a:moveTo>
                <a:cubicBezTo>
                  <a:pt x="5199" y="204047"/>
                  <a:pt x="-52012" y="0"/>
                  <a:pt x="213119" y="0"/>
                </a:cubicBezTo>
                <a:lnTo>
                  <a:pt x="2677599" y="1"/>
                </a:lnTo>
                <a:cubicBezTo>
                  <a:pt x="2942730" y="1"/>
                  <a:pt x="2885519" y="204047"/>
                  <a:pt x="2885519" y="469178"/>
                </a:cubicBezTo>
                <a:lnTo>
                  <a:pt x="2885519" y="2893428"/>
                </a:lnTo>
                <a:cubicBezTo>
                  <a:pt x="2885519" y="3158559"/>
                  <a:pt x="2899187" y="3362605"/>
                  <a:pt x="2634056" y="3362605"/>
                </a:cubicBezTo>
                <a:lnTo>
                  <a:pt x="224005" y="3373491"/>
                </a:lnTo>
                <a:cubicBezTo>
                  <a:pt x="-41126" y="3373491"/>
                  <a:pt x="5199" y="3158559"/>
                  <a:pt x="5199" y="2893428"/>
                </a:cubicBezTo>
                <a:lnTo>
                  <a:pt x="5199" y="4691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37443" y="3119196"/>
            <a:ext cx="2899585" cy="3478156"/>
          </a:xfrm>
          <a:custGeom>
            <a:avLst/>
            <a:gdLst>
              <a:gd name="connsiteX0" fmla="*/ 0 w 2880319"/>
              <a:gd name="connsiteY0" fmla="*/ 480063 h 3456384"/>
              <a:gd name="connsiteX1" fmla="*/ 480063 w 2880319"/>
              <a:gd name="connsiteY1" fmla="*/ 0 h 3456384"/>
              <a:gd name="connsiteX2" fmla="*/ 2400256 w 2880319"/>
              <a:gd name="connsiteY2" fmla="*/ 0 h 3456384"/>
              <a:gd name="connsiteX3" fmla="*/ 2880319 w 2880319"/>
              <a:gd name="connsiteY3" fmla="*/ 480063 h 3456384"/>
              <a:gd name="connsiteX4" fmla="*/ 2880319 w 2880319"/>
              <a:gd name="connsiteY4" fmla="*/ 2976321 h 3456384"/>
              <a:gd name="connsiteX5" fmla="*/ 2400256 w 2880319"/>
              <a:gd name="connsiteY5" fmla="*/ 3456384 h 3456384"/>
              <a:gd name="connsiteX6" fmla="*/ 480063 w 2880319"/>
              <a:gd name="connsiteY6" fmla="*/ 3456384 h 3456384"/>
              <a:gd name="connsiteX7" fmla="*/ 0 w 2880319"/>
              <a:gd name="connsiteY7" fmla="*/ 2976321 h 3456384"/>
              <a:gd name="connsiteX8" fmla="*/ 0 w 2880319"/>
              <a:gd name="connsiteY8" fmla="*/ 480063 h 3456384"/>
              <a:gd name="connsiteX0" fmla="*/ 599 w 2880918"/>
              <a:gd name="connsiteY0" fmla="*/ 480063 h 3456384"/>
              <a:gd name="connsiteX1" fmla="*/ 241176 w 2880918"/>
              <a:gd name="connsiteY1" fmla="*/ 10886 h 3456384"/>
              <a:gd name="connsiteX2" fmla="*/ 2400855 w 2880918"/>
              <a:gd name="connsiteY2" fmla="*/ 0 h 3456384"/>
              <a:gd name="connsiteX3" fmla="*/ 2880918 w 2880918"/>
              <a:gd name="connsiteY3" fmla="*/ 480063 h 3456384"/>
              <a:gd name="connsiteX4" fmla="*/ 2880918 w 2880918"/>
              <a:gd name="connsiteY4" fmla="*/ 2976321 h 3456384"/>
              <a:gd name="connsiteX5" fmla="*/ 2400855 w 2880918"/>
              <a:gd name="connsiteY5" fmla="*/ 3456384 h 3456384"/>
              <a:gd name="connsiteX6" fmla="*/ 480662 w 2880918"/>
              <a:gd name="connsiteY6" fmla="*/ 3456384 h 3456384"/>
              <a:gd name="connsiteX7" fmla="*/ 599 w 2880918"/>
              <a:gd name="connsiteY7" fmla="*/ 2976321 h 3456384"/>
              <a:gd name="connsiteX8" fmla="*/ 599 w 2880918"/>
              <a:gd name="connsiteY8" fmla="*/ 480063 h 3456384"/>
              <a:gd name="connsiteX0" fmla="*/ 599 w 2882494"/>
              <a:gd name="connsiteY0" fmla="*/ 490949 h 3467270"/>
              <a:gd name="connsiteX1" fmla="*/ 241176 w 2882494"/>
              <a:gd name="connsiteY1" fmla="*/ 21772 h 3467270"/>
              <a:gd name="connsiteX2" fmla="*/ 2651226 w 2882494"/>
              <a:gd name="connsiteY2" fmla="*/ 0 h 3467270"/>
              <a:gd name="connsiteX3" fmla="*/ 2880918 w 2882494"/>
              <a:gd name="connsiteY3" fmla="*/ 490949 h 3467270"/>
              <a:gd name="connsiteX4" fmla="*/ 2880918 w 2882494"/>
              <a:gd name="connsiteY4" fmla="*/ 2987207 h 3467270"/>
              <a:gd name="connsiteX5" fmla="*/ 2400855 w 2882494"/>
              <a:gd name="connsiteY5" fmla="*/ 3467270 h 3467270"/>
              <a:gd name="connsiteX6" fmla="*/ 480662 w 2882494"/>
              <a:gd name="connsiteY6" fmla="*/ 3467270 h 3467270"/>
              <a:gd name="connsiteX7" fmla="*/ 599 w 2882494"/>
              <a:gd name="connsiteY7" fmla="*/ 2987207 h 3467270"/>
              <a:gd name="connsiteX8" fmla="*/ 599 w 2882494"/>
              <a:gd name="connsiteY8" fmla="*/ 490949 h 3467270"/>
              <a:gd name="connsiteX0" fmla="*/ 7842 w 2889737"/>
              <a:gd name="connsiteY0" fmla="*/ 490949 h 3467270"/>
              <a:gd name="connsiteX1" fmla="*/ 248419 w 2889737"/>
              <a:gd name="connsiteY1" fmla="*/ 21772 h 3467270"/>
              <a:gd name="connsiteX2" fmla="*/ 2658469 w 2889737"/>
              <a:gd name="connsiteY2" fmla="*/ 0 h 3467270"/>
              <a:gd name="connsiteX3" fmla="*/ 2888161 w 2889737"/>
              <a:gd name="connsiteY3" fmla="*/ 490949 h 3467270"/>
              <a:gd name="connsiteX4" fmla="*/ 2888161 w 2889737"/>
              <a:gd name="connsiteY4" fmla="*/ 2987207 h 3467270"/>
              <a:gd name="connsiteX5" fmla="*/ 2408098 w 2889737"/>
              <a:gd name="connsiteY5" fmla="*/ 3467270 h 3467270"/>
              <a:gd name="connsiteX6" fmla="*/ 204876 w 2889737"/>
              <a:gd name="connsiteY6" fmla="*/ 3467270 h 3467270"/>
              <a:gd name="connsiteX7" fmla="*/ 7842 w 2889737"/>
              <a:gd name="connsiteY7" fmla="*/ 2987207 h 3467270"/>
              <a:gd name="connsiteX8" fmla="*/ 7842 w 2889737"/>
              <a:gd name="connsiteY8" fmla="*/ 490949 h 3467270"/>
              <a:gd name="connsiteX0" fmla="*/ 600 w 2882495"/>
              <a:gd name="connsiteY0" fmla="*/ 490949 h 3467270"/>
              <a:gd name="connsiteX1" fmla="*/ 241177 w 2882495"/>
              <a:gd name="connsiteY1" fmla="*/ 21772 h 3467270"/>
              <a:gd name="connsiteX2" fmla="*/ 2651227 w 2882495"/>
              <a:gd name="connsiteY2" fmla="*/ 0 h 3467270"/>
              <a:gd name="connsiteX3" fmla="*/ 2880919 w 2882495"/>
              <a:gd name="connsiteY3" fmla="*/ 490949 h 3467270"/>
              <a:gd name="connsiteX4" fmla="*/ 2880919 w 2882495"/>
              <a:gd name="connsiteY4" fmla="*/ 2987207 h 3467270"/>
              <a:gd name="connsiteX5" fmla="*/ 2400856 w 2882495"/>
              <a:gd name="connsiteY5" fmla="*/ 3467270 h 3467270"/>
              <a:gd name="connsiteX6" fmla="*/ 241176 w 2882495"/>
              <a:gd name="connsiteY6" fmla="*/ 3467270 h 3467270"/>
              <a:gd name="connsiteX7" fmla="*/ 600 w 2882495"/>
              <a:gd name="connsiteY7" fmla="*/ 2987207 h 3467270"/>
              <a:gd name="connsiteX8" fmla="*/ 600 w 2882495"/>
              <a:gd name="connsiteY8" fmla="*/ 490949 h 3467270"/>
              <a:gd name="connsiteX0" fmla="*/ 600 w 2886118"/>
              <a:gd name="connsiteY0" fmla="*/ 490949 h 3467270"/>
              <a:gd name="connsiteX1" fmla="*/ 241177 w 2886118"/>
              <a:gd name="connsiteY1" fmla="*/ 21772 h 3467270"/>
              <a:gd name="connsiteX2" fmla="*/ 2651227 w 2886118"/>
              <a:gd name="connsiteY2" fmla="*/ 0 h 3467270"/>
              <a:gd name="connsiteX3" fmla="*/ 2880919 w 2886118"/>
              <a:gd name="connsiteY3" fmla="*/ 490949 h 3467270"/>
              <a:gd name="connsiteX4" fmla="*/ 2880919 w 2886118"/>
              <a:gd name="connsiteY4" fmla="*/ 2987207 h 3467270"/>
              <a:gd name="connsiteX5" fmla="*/ 2672999 w 2886118"/>
              <a:gd name="connsiteY5" fmla="*/ 3467270 h 3467270"/>
              <a:gd name="connsiteX6" fmla="*/ 241176 w 2886118"/>
              <a:gd name="connsiteY6" fmla="*/ 3467270 h 3467270"/>
              <a:gd name="connsiteX7" fmla="*/ 600 w 2886118"/>
              <a:gd name="connsiteY7" fmla="*/ 2987207 h 3467270"/>
              <a:gd name="connsiteX8" fmla="*/ 600 w 2886118"/>
              <a:gd name="connsiteY8" fmla="*/ 490949 h 3467270"/>
              <a:gd name="connsiteX0" fmla="*/ 11009 w 2896527"/>
              <a:gd name="connsiteY0" fmla="*/ 490949 h 3467270"/>
              <a:gd name="connsiteX1" fmla="*/ 197157 w 2896527"/>
              <a:gd name="connsiteY1" fmla="*/ 21772 h 3467270"/>
              <a:gd name="connsiteX2" fmla="*/ 2661636 w 2896527"/>
              <a:gd name="connsiteY2" fmla="*/ 0 h 3467270"/>
              <a:gd name="connsiteX3" fmla="*/ 2891328 w 2896527"/>
              <a:gd name="connsiteY3" fmla="*/ 490949 h 3467270"/>
              <a:gd name="connsiteX4" fmla="*/ 2891328 w 2896527"/>
              <a:gd name="connsiteY4" fmla="*/ 2987207 h 3467270"/>
              <a:gd name="connsiteX5" fmla="*/ 2683408 w 2896527"/>
              <a:gd name="connsiteY5" fmla="*/ 3467270 h 3467270"/>
              <a:gd name="connsiteX6" fmla="*/ 251585 w 2896527"/>
              <a:gd name="connsiteY6" fmla="*/ 3467270 h 3467270"/>
              <a:gd name="connsiteX7" fmla="*/ 11009 w 2896527"/>
              <a:gd name="connsiteY7" fmla="*/ 2987207 h 3467270"/>
              <a:gd name="connsiteX8" fmla="*/ 11009 w 2896527"/>
              <a:gd name="connsiteY8" fmla="*/ 490949 h 3467270"/>
              <a:gd name="connsiteX0" fmla="*/ 11009 w 2899170"/>
              <a:gd name="connsiteY0" fmla="*/ 501835 h 3478156"/>
              <a:gd name="connsiteX1" fmla="*/ 197157 w 2899170"/>
              <a:gd name="connsiteY1" fmla="*/ 32658 h 3478156"/>
              <a:gd name="connsiteX2" fmla="*/ 2694293 w 2899170"/>
              <a:gd name="connsiteY2" fmla="*/ 0 h 3478156"/>
              <a:gd name="connsiteX3" fmla="*/ 2891328 w 2899170"/>
              <a:gd name="connsiteY3" fmla="*/ 501835 h 3478156"/>
              <a:gd name="connsiteX4" fmla="*/ 2891328 w 2899170"/>
              <a:gd name="connsiteY4" fmla="*/ 2998093 h 3478156"/>
              <a:gd name="connsiteX5" fmla="*/ 2683408 w 2899170"/>
              <a:gd name="connsiteY5" fmla="*/ 3478156 h 3478156"/>
              <a:gd name="connsiteX6" fmla="*/ 251585 w 2899170"/>
              <a:gd name="connsiteY6" fmla="*/ 3478156 h 3478156"/>
              <a:gd name="connsiteX7" fmla="*/ 11009 w 2899170"/>
              <a:gd name="connsiteY7" fmla="*/ 2998093 h 3478156"/>
              <a:gd name="connsiteX8" fmla="*/ 11009 w 2899170"/>
              <a:gd name="connsiteY8" fmla="*/ 501835 h 3478156"/>
              <a:gd name="connsiteX0" fmla="*/ 5041 w 2893202"/>
              <a:gd name="connsiteY0" fmla="*/ 501835 h 3478156"/>
              <a:gd name="connsiteX1" fmla="*/ 213694 w 2893202"/>
              <a:gd name="connsiteY1" fmla="*/ 1 h 3478156"/>
              <a:gd name="connsiteX2" fmla="*/ 2688325 w 2893202"/>
              <a:gd name="connsiteY2" fmla="*/ 0 h 3478156"/>
              <a:gd name="connsiteX3" fmla="*/ 2885360 w 2893202"/>
              <a:gd name="connsiteY3" fmla="*/ 501835 h 3478156"/>
              <a:gd name="connsiteX4" fmla="*/ 2885360 w 2893202"/>
              <a:gd name="connsiteY4" fmla="*/ 2998093 h 3478156"/>
              <a:gd name="connsiteX5" fmla="*/ 2677440 w 2893202"/>
              <a:gd name="connsiteY5" fmla="*/ 3478156 h 3478156"/>
              <a:gd name="connsiteX6" fmla="*/ 245617 w 2893202"/>
              <a:gd name="connsiteY6" fmla="*/ 3478156 h 3478156"/>
              <a:gd name="connsiteX7" fmla="*/ 5041 w 2893202"/>
              <a:gd name="connsiteY7" fmla="*/ 2998093 h 3478156"/>
              <a:gd name="connsiteX8" fmla="*/ 5041 w 2893202"/>
              <a:gd name="connsiteY8" fmla="*/ 501835 h 3478156"/>
              <a:gd name="connsiteX0" fmla="*/ 23032 w 2911193"/>
              <a:gd name="connsiteY0" fmla="*/ 501835 h 3478156"/>
              <a:gd name="connsiteX1" fmla="*/ 177211 w 2911193"/>
              <a:gd name="connsiteY1" fmla="*/ 1 h 3478156"/>
              <a:gd name="connsiteX2" fmla="*/ 2706316 w 2911193"/>
              <a:gd name="connsiteY2" fmla="*/ 0 h 3478156"/>
              <a:gd name="connsiteX3" fmla="*/ 2903351 w 2911193"/>
              <a:gd name="connsiteY3" fmla="*/ 501835 h 3478156"/>
              <a:gd name="connsiteX4" fmla="*/ 2903351 w 2911193"/>
              <a:gd name="connsiteY4" fmla="*/ 2998093 h 3478156"/>
              <a:gd name="connsiteX5" fmla="*/ 2695431 w 2911193"/>
              <a:gd name="connsiteY5" fmla="*/ 3478156 h 3478156"/>
              <a:gd name="connsiteX6" fmla="*/ 263608 w 2911193"/>
              <a:gd name="connsiteY6" fmla="*/ 3478156 h 3478156"/>
              <a:gd name="connsiteX7" fmla="*/ 23032 w 2911193"/>
              <a:gd name="connsiteY7" fmla="*/ 2998093 h 3478156"/>
              <a:gd name="connsiteX8" fmla="*/ 23032 w 2911193"/>
              <a:gd name="connsiteY8" fmla="*/ 501835 h 3478156"/>
              <a:gd name="connsiteX0" fmla="*/ 10787 w 2898948"/>
              <a:gd name="connsiteY0" fmla="*/ 501835 h 3478156"/>
              <a:gd name="connsiteX1" fmla="*/ 197651 w 2898948"/>
              <a:gd name="connsiteY1" fmla="*/ 1 h 3478156"/>
              <a:gd name="connsiteX2" fmla="*/ 2694071 w 2898948"/>
              <a:gd name="connsiteY2" fmla="*/ 0 h 3478156"/>
              <a:gd name="connsiteX3" fmla="*/ 2891106 w 2898948"/>
              <a:gd name="connsiteY3" fmla="*/ 501835 h 3478156"/>
              <a:gd name="connsiteX4" fmla="*/ 2891106 w 2898948"/>
              <a:gd name="connsiteY4" fmla="*/ 2998093 h 3478156"/>
              <a:gd name="connsiteX5" fmla="*/ 2683186 w 2898948"/>
              <a:gd name="connsiteY5" fmla="*/ 3478156 h 3478156"/>
              <a:gd name="connsiteX6" fmla="*/ 251363 w 2898948"/>
              <a:gd name="connsiteY6" fmla="*/ 3478156 h 3478156"/>
              <a:gd name="connsiteX7" fmla="*/ 10787 w 2898948"/>
              <a:gd name="connsiteY7" fmla="*/ 2998093 h 3478156"/>
              <a:gd name="connsiteX8" fmla="*/ 10787 w 2898948"/>
              <a:gd name="connsiteY8" fmla="*/ 501835 h 3478156"/>
              <a:gd name="connsiteX0" fmla="*/ 10787 w 2909904"/>
              <a:gd name="connsiteY0" fmla="*/ 501835 h 3478156"/>
              <a:gd name="connsiteX1" fmla="*/ 197651 w 2909904"/>
              <a:gd name="connsiteY1" fmla="*/ 1 h 3478156"/>
              <a:gd name="connsiteX2" fmla="*/ 2726756 w 2909904"/>
              <a:gd name="connsiteY2" fmla="*/ 0 h 3478156"/>
              <a:gd name="connsiteX3" fmla="*/ 2891106 w 2909904"/>
              <a:gd name="connsiteY3" fmla="*/ 501835 h 3478156"/>
              <a:gd name="connsiteX4" fmla="*/ 2891106 w 2909904"/>
              <a:gd name="connsiteY4" fmla="*/ 2998093 h 3478156"/>
              <a:gd name="connsiteX5" fmla="*/ 2683186 w 2909904"/>
              <a:gd name="connsiteY5" fmla="*/ 3478156 h 3478156"/>
              <a:gd name="connsiteX6" fmla="*/ 251363 w 2909904"/>
              <a:gd name="connsiteY6" fmla="*/ 3478156 h 3478156"/>
              <a:gd name="connsiteX7" fmla="*/ 10787 w 2909904"/>
              <a:gd name="connsiteY7" fmla="*/ 2998093 h 3478156"/>
              <a:gd name="connsiteX8" fmla="*/ 10787 w 2909904"/>
              <a:gd name="connsiteY8" fmla="*/ 501835 h 3478156"/>
              <a:gd name="connsiteX0" fmla="*/ 10787 w 2896305"/>
              <a:gd name="connsiteY0" fmla="*/ 501835 h 3478156"/>
              <a:gd name="connsiteX1" fmla="*/ 197651 w 2896305"/>
              <a:gd name="connsiteY1" fmla="*/ 1 h 3478156"/>
              <a:gd name="connsiteX2" fmla="*/ 2683176 w 2896305"/>
              <a:gd name="connsiteY2" fmla="*/ 0 h 3478156"/>
              <a:gd name="connsiteX3" fmla="*/ 2891106 w 2896305"/>
              <a:gd name="connsiteY3" fmla="*/ 501835 h 3478156"/>
              <a:gd name="connsiteX4" fmla="*/ 2891106 w 2896305"/>
              <a:gd name="connsiteY4" fmla="*/ 2998093 h 3478156"/>
              <a:gd name="connsiteX5" fmla="*/ 2683186 w 2896305"/>
              <a:gd name="connsiteY5" fmla="*/ 3478156 h 3478156"/>
              <a:gd name="connsiteX6" fmla="*/ 251363 w 2896305"/>
              <a:gd name="connsiteY6" fmla="*/ 3478156 h 3478156"/>
              <a:gd name="connsiteX7" fmla="*/ 10787 w 2896305"/>
              <a:gd name="connsiteY7" fmla="*/ 2998093 h 3478156"/>
              <a:gd name="connsiteX8" fmla="*/ 10787 w 2896305"/>
              <a:gd name="connsiteY8" fmla="*/ 501835 h 3478156"/>
              <a:gd name="connsiteX0" fmla="*/ 10787 w 2909904"/>
              <a:gd name="connsiteY0" fmla="*/ 501835 h 3478156"/>
              <a:gd name="connsiteX1" fmla="*/ 197651 w 2909904"/>
              <a:gd name="connsiteY1" fmla="*/ 1 h 3478156"/>
              <a:gd name="connsiteX2" fmla="*/ 2726756 w 2909904"/>
              <a:gd name="connsiteY2" fmla="*/ 0 h 3478156"/>
              <a:gd name="connsiteX3" fmla="*/ 2891106 w 2909904"/>
              <a:gd name="connsiteY3" fmla="*/ 501835 h 3478156"/>
              <a:gd name="connsiteX4" fmla="*/ 2891106 w 2909904"/>
              <a:gd name="connsiteY4" fmla="*/ 2998093 h 3478156"/>
              <a:gd name="connsiteX5" fmla="*/ 2683186 w 2909904"/>
              <a:gd name="connsiteY5" fmla="*/ 3478156 h 3478156"/>
              <a:gd name="connsiteX6" fmla="*/ 251363 w 2909904"/>
              <a:gd name="connsiteY6" fmla="*/ 3478156 h 3478156"/>
              <a:gd name="connsiteX7" fmla="*/ 10787 w 2909904"/>
              <a:gd name="connsiteY7" fmla="*/ 2998093 h 3478156"/>
              <a:gd name="connsiteX8" fmla="*/ 10787 w 2909904"/>
              <a:gd name="connsiteY8" fmla="*/ 501835 h 3478156"/>
              <a:gd name="connsiteX0" fmla="*/ 10787 w 2898948"/>
              <a:gd name="connsiteY0" fmla="*/ 501835 h 3478156"/>
              <a:gd name="connsiteX1" fmla="*/ 197651 w 2898948"/>
              <a:gd name="connsiteY1" fmla="*/ 1 h 3478156"/>
              <a:gd name="connsiteX2" fmla="*/ 2694071 w 2898948"/>
              <a:gd name="connsiteY2" fmla="*/ 0 h 3478156"/>
              <a:gd name="connsiteX3" fmla="*/ 2891106 w 2898948"/>
              <a:gd name="connsiteY3" fmla="*/ 501835 h 3478156"/>
              <a:gd name="connsiteX4" fmla="*/ 2891106 w 2898948"/>
              <a:gd name="connsiteY4" fmla="*/ 2998093 h 3478156"/>
              <a:gd name="connsiteX5" fmla="*/ 2683186 w 2898948"/>
              <a:gd name="connsiteY5" fmla="*/ 3478156 h 3478156"/>
              <a:gd name="connsiteX6" fmla="*/ 251363 w 2898948"/>
              <a:gd name="connsiteY6" fmla="*/ 3478156 h 3478156"/>
              <a:gd name="connsiteX7" fmla="*/ 10787 w 2898948"/>
              <a:gd name="connsiteY7" fmla="*/ 2998093 h 3478156"/>
              <a:gd name="connsiteX8" fmla="*/ 10787 w 2898948"/>
              <a:gd name="connsiteY8" fmla="*/ 501835 h 3478156"/>
              <a:gd name="connsiteX0" fmla="*/ 5041 w 2893202"/>
              <a:gd name="connsiteY0" fmla="*/ 501835 h 3478156"/>
              <a:gd name="connsiteX1" fmla="*/ 213695 w 2893202"/>
              <a:gd name="connsiteY1" fmla="*/ 1 h 3478156"/>
              <a:gd name="connsiteX2" fmla="*/ 2688325 w 2893202"/>
              <a:gd name="connsiteY2" fmla="*/ 0 h 3478156"/>
              <a:gd name="connsiteX3" fmla="*/ 2885360 w 2893202"/>
              <a:gd name="connsiteY3" fmla="*/ 501835 h 3478156"/>
              <a:gd name="connsiteX4" fmla="*/ 2885360 w 2893202"/>
              <a:gd name="connsiteY4" fmla="*/ 2998093 h 3478156"/>
              <a:gd name="connsiteX5" fmla="*/ 2677440 w 2893202"/>
              <a:gd name="connsiteY5" fmla="*/ 3478156 h 3478156"/>
              <a:gd name="connsiteX6" fmla="*/ 245617 w 2893202"/>
              <a:gd name="connsiteY6" fmla="*/ 3478156 h 3478156"/>
              <a:gd name="connsiteX7" fmla="*/ 5041 w 2893202"/>
              <a:gd name="connsiteY7" fmla="*/ 2998093 h 3478156"/>
              <a:gd name="connsiteX8" fmla="*/ 5041 w 2893202"/>
              <a:gd name="connsiteY8" fmla="*/ 501835 h 3478156"/>
              <a:gd name="connsiteX0" fmla="*/ 2984 w 2902040"/>
              <a:gd name="connsiteY0" fmla="*/ 382092 h 3478156"/>
              <a:gd name="connsiteX1" fmla="*/ 222533 w 2902040"/>
              <a:gd name="connsiteY1" fmla="*/ 1 h 3478156"/>
              <a:gd name="connsiteX2" fmla="*/ 2697163 w 2902040"/>
              <a:gd name="connsiteY2" fmla="*/ 0 h 3478156"/>
              <a:gd name="connsiteX3" fmla="*/ 2894198 w 2902040"/>
              <a:gd name="connsiteY3" fmla="*/ 501835 h 3478156"/>
              <a:gd name="connsiteX4" fmla="*/ 2894198 w 2902040"/>
              <a:gd name="connsiteY4" fmla="*/ 2998093 h 3478156"/>
              <a:gd name="connsiteX5" fmla="*/ 2686278 w 2902040"/>
              <a:gd name="connsiteY5" fmla="*/ 3478156 h 3478156"/>
              <a:gd name="connsiteX6" fmla="*/ 254455 w 2902040"/>
              <a:gd name="connsiteY6" fmla="*/ 3478156 h 3478156"/>
              <a:gd name="connsiteX7" fmla="*/ 13879 w 2902040"/>
              <a:gd name="connsiteY7" fmla="*/ 2998093 h 3478156"/>
              <a:gd name="connsiteX8" fmla="*/ 2984 w 2902040"/>
              <a:gd name="connsiteY8" fmla="*/ 382092 h 3478156"/>
              <a:gd name="connsiteX0" fmla="*/ 2984 w 2902040"/>
              <a:gd name="connsiteY0" fmla="*/ 382092 h 3478156"/>
              <a:gd name="connsiteX1" fmla="*/ 222533 w 2902040"/>
              <a:gd name="connsiteY1" fmla="*/ 1 h 3478156"/>
              <a:gd name="connsiteX2" fmla="*/ 2697163 w 2902040"/>
              <a:gd name="connsiteY2" fmla="*/ 0 h 3478156"/>
              <a:gd name="connsiteX3" fmla="*/ 2894198 w 2902040"/>
              <a:gd name="connsiteY3" fmla="*/ 403863 h 3478156"/>
              <a:gd name="connsiteX4" fmla="*/ 2894198 w 2902040"/>
              <a:gd name="connsiteY4" fmla="*/ 2998093 h 3478156"/>
              <a:gd name="connsiteX5" fmla="*/ 2686278 w 2902040"/>
              <a:gd name="connsiteY5" fmla="*/ 3478156 h 3478156"/>
              <a:gd name="connsiteX6" fmla="*/ 254455 w 2902040"/>
              <a:gd name="connsiteY6" fmla="*/ 3478156 h 3478156"/>
              <a:gd name="connsiteX7" fmla="*/ 13879 w 2902040"/>
              <a:gd name="connsiteY7" fmla="*/ 2998093 h 3478156"/>
              <a:gd name="connsiteX8" fmla="*/ 2984 w 2902040"/>
              <a:gd name="connsiteY8" fmla="*/ 382092 h 347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040" h="3478156">
                <a:moveTo>
                  <a:pt x="2984" y="382092"/>
                </a:moveTo>
                <a:cubicBezTo>
                  <a:pt x="2984" y="116961"/>
                  <a:pt x="-42598" y="1"/>
                  <a:pt x="222533" y="1"/>
                </a:cubicBezTo>
                <a:lnTo>
                  <a:pt x="2697163" y="0"/>
                </a:lnTo>
                <a:cubicBezTo>
                  <a:pt x="2962294" y="0"/>
                  <a:pt x="2894198" y="138732"/>
                  <a:pt x="2894198" y="403863"/>
                </a:cubicBezTo>
                <a:lnTo>
                  <a:pt x="2894198" y="2998093"/>
                </a:lnTo>
                <a:cubicBezTo>
                  <a:pt x="2894198" y="3263224"/>
                  <a:pt x="2951409" y="3478156"/>
                  <a:pt x="2686278" y="3478156"/>
                </a:cubicBezTo>
                <a:lnTo>
                  <a:pt x="254455" y="3478156"/>
                </a:lnTo>
                <a:cubicBezTo>
                  <a:pt x="-10676" y="3478156"/>
                  <a:pt x="13879" y="3263224"/>
                  <a:pt x="13879" y="2998093"/>
                </a:cubicBezTo>
                <a:cubicBezTo>
                  <a:pt x="10247" y="2126093"/>
                  <a:pt x="6616" y="1254092"/>
                  <a:pt x="2984" y="38209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38409" y="3284984"/>
            <a:ext cx="28907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Сварные соединения;</a:t>
            </a:r>
          </a:p>
          <a:p>
            <a:r>
              <a:rPr lang="ru-RU" b="1" i="1" dirty="0" smtClean="0"/>
              <a:t>Соединения с натягом;</a:t>
            </a:r>
          </a:p>
          <a:p>
            <a:r>
              <a:rPr lang="ru-RU" b="1" i="1" dirty="0" smtClean="0"/>
              <a:t>Заклепочные соединения;</a:t>
            </a:r>
          </a:p>
          <a:p>
            <a:r>
              <a:rPr lang="ru-RU" b="1" i="1" dirty="0" smtClean="0"/>
              <a:t>Шпоночные соединения;</a:t>
            </a:r>
          </a:p>
          <a:p>
            <a:r>
              <a:rPr lang="ru-RU" b="1" i="1" dirty="0" smtClean="0"/>
              <a:t>Шлицевые соединения;</a:t>
            </a:r>
          </a:p>
          <a:p>
            <a:r>
              <a:rPr lang="ru-RU" b="1" i="1" dirty="0"/>
              <a:t>Резьбовые соединения;</a:t>
            </a:r>
          </a:p>
          <a:p>
            <a:r>
              <a:rPr lang="ru-RU" b="1" i="1" dirty="0" smtClean="0"/>
              <a:t>Зубчатые передачи;</a:t>
            </a:r>
          </a:p>
          <a:p>
            <a:r>
              <a:rPr lang="ru-RU" b="1" i="1" dirty="0" smtClean="0"/>
              <a:t>Червячные передачи;</a:t>
            </a:r>
          </a:p>
          <a:p>
            <a:r>
              <a:rPr lang="ru-RU" b="1" i="1" dirty="0" smtClean="0"/>
              <a:t>Ременные передачи;</a:t>
            </a:r>
          </a:p>
          <a:p>
            <a:r>
              <a:rPr lang="ru-RU" b="1" i="1" dirty="0" smtClean="0"/>
              <a:t>Цепные передачи.</a:t>
            </a:r>
            <a:endParaRPr lang="ru-RU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979781" y="3280790"/>
            <a:ext cx="31438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Нарезание наружной и внутренней резьб; </a:t>
            </a:r>
          </a:p>
          <a:p>
            <a:r>
              <a:rPr lang="ru-RU" b="1" i="1" dirty="0"/>
              <a:t>Сборка </a:t>
            </a:r>
            <a:r>
              <a:rPr lang="ru-RU" b="1" i="1" dirty="0" smtClean="0"/>
              <a:t>шлицевых соединений; </a:t>
            </a:r>
          </a:p>
          <a:p>
            <a:r>
              <a:rPr lang="ru-RU" b="1" i="1" dirty="0" smtClean="0"/>
              <a:t>Сборка деталей </a:t>
            </a:r>
            <a:r>
              <a:rPr lang="ru-RU" b="1" i="1" dirty="0"/>
              <a:t>с </a:t>
            </a:r>
            <a:r>
              <a:rPr lang="ru-RU" b="1" i="1" dirty="0" smtClean="0"/>
              <a:t>натягом;</a:t>
            </a:r>
          </a:p>
          <a:p>
            <a:r>
              <a:rPr lang="ru-RU" b="1" i="1" dirty="0"/>
              <a:t>Сборка </a:t>
            </a:r>
            <a:r>
              <a:rPr lang="ru-RU" b="1" i="1" dirty="0" smtClean="0"/>
              <a:t>деталей  </a:t>
            </a:r>
            <a:r>
              <a:rPr lang="ru-RU" b="1" i="1" dirty="0"/>
              <a:t>методом </a:t>
            </a:r>
            <a:r>
              <a:rPr lang="ru-RU" b="1" i="1" dirty="0" smtClean="0"/>
              <a:t>сварки; </a:t>
            </a:r>
          </a:p>
          <a:p>
            <a:r>
              <a:rPr lang="ru-RU" b="1" i="1" dirty="0" smtClean="0"/>
              <a:t>Сборка </a:t>
            </a:r>
            <a:r>
              <a:rPr lang="ru-RU" b="1" i="1" dirty="0"/>
              <a:t>заклепочных </a:t>
            </a:r>
            <a:r>
              <a:rPr lang="ru-RU" b="1" i="1" dirty="0" smtClean="0"/>
              <a:t>соединений;</a:t>
            </a:r>
          </a:p>
          <a:p>
            <a:r>
              <a:rPr lang="ru-RU" b="1" i="1" dirty="0"/>
              <a:t>Сборка цилиндрических </a:t>
            </a:r>
            <a:r>
              <a:rPr lang="ru-RU" b="1" i="1" dirty="0" smtClean="0"/>
              <a:t>зубчатых передач.</a:t>
            </a:r>
            <a:endParaRPr lang="ru-RU" b="1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38409" y="4651444"/>
            <a:ext cx="2588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Резьбовые соединения;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39414" y="3285724"/>
            <a:ext cx="2675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Нарезание </a:t>
            </a:r>
            <a:r>
              <a:rPr lang="ru-RU" b="1" i="1" dirty="0">
                <a:solidFill>
                  <a:srgbClr val="FF0000"/>
                </a:solidFill>
              </a:rPr>
              <a:t>наружной </a:t>
            </a:r>
            <a:r>
              <a:rPr lang="ru-RU" b="1" i="1" dirty="0" smtClean="0">
                <a:solidFill>
                  <a:srgbClr val="FF0000"/>
                </a:solidFill>
              </a:rPr>
              <a:t>и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внутренней резьб; </a:t>
            </a:r>
          </a:p>
        </p:txBody>
      </p:sp>
    </p:spTree>
    <p:extLst>
      <p:ext uri="{BB962C8B-B14F-4D97-AF65-F5344CB8AC3E}">
        <p14:creationId xmlns:p14="http://schemas.microsoft.com/office/powerpoint/2010/main" val="150161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4" grpId="0" animBg="1"/>
      <p:bldGraphic spid="16" grpId="0">
        <p:bldAsOne/>
      </p:bldGraphic>
      <p:bldP spid="3" grpId="0" animBg="1"/>
      <p:bldP spid="4" grpId="0" animBg="1"/>
      <p:bldP spid="5" grpId="0" animBg="1"/>
      <p:bldP spid="6" grpId="0" animBg="1"/>
      <p:bldP spid="13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492" y="33671"/>
            <a:ext cx="7498080" cy="6340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92D050"/>
                </a:solidFill>
                <a:hlinkClick r:id="rId2" action="ppaction://hlinkfile"/>
              </a:rPr>
              <a:t>Резьбовые соединения</a:t>
            </a:r>
            <a:endParaRPr lang="ru-RU" sz="2800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620688"/>
            <a:ext cx="7498080" cy="129614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Формулирование темы</a:t>
            </a:r>
          </a:p>
          <a:p>
            <a:r>
              <a:rPr lang="ru-RU" sz="2000" dirty="0" smtClean="0"/>
              <a:t>Определение целей</a:t>
            </a:r>
          </a:p>
          <a:p>
            <a:r>
              <a:rPr lang="ru-RU" sz="2000" dirty="0" smtClean="0"/>
              <a:t>Определение междисциплинарных связей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54072366"/>
              </p:ext>
            </p:extLst>
          </p:nvPr>
        </p:nvGraphicFramePr>
        <p:xfrm>
          <a:off x="1226975" y="1642340"/>
          <a:ext cx="7632848" cy="4841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92623" y="4380985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Техническая механика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28390" y="554171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Математика</a:t>
            </a:r>
            <a:endParaRPr lang="ru-RU" sz="1600" b="1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2627784" y="5151302"/>
            <a:ext cx="24122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2627784" y="4965761"/>
            <a:ext cx="0" cy="1746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91680" y="62222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(Принцип деятельности, принцип целостности)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63161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Основные геометрические параметры резьб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3912015" cy="248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3933056"/>
            <a:ext cx="69847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Актуализация знаний сопровождается вопросами: 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2000" b="1" i="1" dirty="0" smtClean="0"/>
              <a:t>Какой </a:t>
            </a:r>
            <a:r>
              <a:rPr lang="ru-RU" sz="2000" b="1" i="1" dirty="0"/>
              <a:t>из диаметров указывается на чертеже</a:t>
            </a:r>
            <a:r>
              <a:rPr lang="ru-RU" sz="2000" b="1" i="1" dirty="0" smtClean="0"/>
              <a:t>?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2000" b="1" i="1" dirty="0" smtClean="0"/>
              <a:t>Какой </a:t>
            </a:r>
            <a:r>
              <a:rPr lang="ru-RU" sz="2000" b="1" i="1" dirty="0"/>
              <a:t>шаг, мелкий или крупный указывается на чертеже? </a:t>
            </a:r>
            <a:endParaRPr lang="ru-RU" sz="2000" b="1" i="1" dirty="0" smtClean="0"/>
          </a:p>
          <a:p>
            <a:pPr marL="285750" indent="-285750">
              <a:buFont typeface="Courier New" pitchFamily="49" charset="0"/>
              <a:buChar char="o"/>
            </a:pPr>
            <a:r>
              <a:rPr lang="ru-RU" sz="2000" b="1" i="1" dirty="0" smtClean="0"/>
              <a:t>Какой </a:t>
            </a:r>
            <a:r>
              <a:rPr lang="ru-RU" sz="2000" b="1" i="1" dirty="0"/>
              <a:t>угол профиля имеет метрическая резьба</a:t>
            </a:r>
            <a:r>
              <a:rPr lang="ru-RU" sz="2000" b="1" i="1" dirty="0" smtClean="0"/>
              <a:t>? И др.</a:t>
            </a:r>
          </a:p>
          <a:p>
            <a:endParaRPr lang="ru-RU" sz="2000" i="1" dirty="0" smtClean="0"/>
          </a:p>
          <a:p>
            <a:r>
              <a:rPr lang="ru-RU" sz="2000" i="1" dirty="0" smtClean="0"/>
              <a:t>(</a:t>
            </a:r>
            <a:r>
              <a:rPr lang="ru-RU" sz="2000" i="1" dirty="0"/>
              <a:t>Принцип непрерывности)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47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2063</TotalTime>
  <Words>920</Words>
  <Application>Microsoft Office PowerPoint</Application>
  <PresentationFormat>Экран (4:3)</PresentationFormat>
  <Paragraphs>182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Gill Sans MT</vt:lpstr>
      <vt:lpstr>Corbel</vt:lpstr>
      <vt:lpstr>Wingdings</vt:lpstr>
      <vt:lpstr>Courier New</vt:lpstr>
      <vt:lpstr>Verdana</vt:lpstr>
      <vt:lpstr>Times New Roman</vt:lpstr>
      <vt:lpstr>Wingdings 2</vt:lpstr>
      <vt:lpstr>Batang</vt:lpstr>
      <vt:lpstr>Arial</vt:lpstr>
      <vt:lpstr>Солнцестояние</vt:lpstr>
      <vt:lpstr>МАСТЕР-КЛАСС: «Реализация деятельностного подхода с учетом междисциплинарных связей дисциплины Техническая механика и учебной и производственной практик по специальности 23.02.02 Автомобиле – и тракторостроение на примере темы: Резьбовые соединения» </vt:lpstr>
      <vt:lpstr> « Я слышу и забываю. Я вижу и запоминаю. Я делаю и понимаю» Конфуций   </vt:lpstr>
      <vt:lpstr>Презентация PowerPoint</vt:lpstr>
      <vt:lpstr>Презентация PowerPoint</vt:lpstr>
      <vt:lpstr>Дидактические принципы деятельностного подхода</vt:lpstr>
      <vt:lpstr>Задачи педагога:</vt:lpstr>
      <vt:lpstr>Презентация PowerPoint</vt:lpstr>
      <vt:lpstr>Резьбовые соединения</vt:lpstr>
      <vt:lpstr>Основные геометрические параметры резьб  </vt:lpstr>
      <vt:lpstr>Классификация резьб</vt:lpstr>
      <vt:lpstr>Задание на применение новых знаний</vt:lpstr>
      <vt:lpstr>Типы резьб</vt:lpstr>
      <vt:lpstr>Задание на применение новых знаний</vt:lpstr>
      <vt:lpstr>Способы стопорения резьбовых соединений</vt:lpstr>
      <vt:lpstr>Задание на применение новых знаний Классифицировать все названные способы стопорения по    3 признакам:</vt:lpstr>
      <vt:lpstr>Заключительное задание</vt:lpstr>
      <vt:lpstr>Подведение итогов</vt:lpstr>
      <vt:lpstr>Презентация PowerPoint</vt:lpstr>
      <vt:lpstr>Презентация PowerPoint</vt:lpstr>
      <vt:lpstr>Презентация PowerPoint</vt:lpstr>
      <vt:lpstr>Нарезание наружной и внутренней резьб</vt:lpstr>
      <vt:lpstr>Презентация PowerPoint</vt:lpstr>
      <vt:lpstr>Благодарим 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МАСТЕР-КЛАСС: «Реализация деятельностного подхода с учетом междисциплинарных связей учебной дисциплины Техническая механика и учебной практики по специальности 23.02.02 Автомобиле – и тракторостроение на примере темы: Резьбовые соединения»</dc:title>
  <dc:creator>Елена</dc:creator>
  <cp:lastModifiedBy>student-13</cp:lastModifiedBy>
  <cp:revision>137</cp:revision>
  <dcterms:created xsi:type="dcterms:W3CDTF">2017-05-01T06:08:28Z</dcterms:created>
  <dcterms:modified xsi:type="dcterms:W3CDTF">2021-06-17T12:39:38Z</dcterms:modified>
</cp:coreProperties>
</file>